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7" r:id="rId19"/>
    <p:sldId id="278" r:id="rId20"/>
    <p:sldId id="279" r:id="rId21"/>
    <p:sldId id="280" r:id="rId22"/>
    <p:sldId id="281" r:id="rId23"/>
  </p:sldIdLst>
  <p:sldSz cx="12192000" cy="6858000"/>
  <p:notesSz cx="6858000" cy="9144000"/>
  <p:embeddedFontLst>
    <p:embeddedFont>
      <p:font typeface="Arial Rounded MT Bold" panose="020F0704030504030204" pitchFamily="34" charset="0"/>
      <p:regular r:id="rId24"/>
    </p:embeddedFont>
    <p:embeddedFont>
      <p:font typeface="Bahnschrift SemiBold SemiConden" panose="020B0502040204020203" pitchFamily="34" charset="0"/>
      <p:bold r:id="rId25"/>
    </p:embeddedFont>
    <p:embeddedFont>
      <p:font typeface="Bahnschrift SemiLight SemiConde" panose="020B0502040204020203" pitchFamily="34" charset="0"/>
      <p:regular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Lato" panose="020F0502020204030203"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varScale="1">
        <p:scale>
          <a:sx n="82" d="100"/>
          <a:sy n="82" d="100"/>
        </p:scale>
        <p:origin x="71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Koduru" userId="acd5461a3113807f" providerId="LiveId" clId="{DAE4349A-7EFD-49A5-815F-129830E71B63}"/>
    <pc:docChg chg="undo custSel delSld modSld modMainMaster">
      <pc:chgData name="Pooja Koduru" userId="acd5461a3113807f" providerId="LiveId" clId="{DAE4349A-7EFD-49A5-815F-129830E71B63}" dt="2022-06-29T02:01:06.495" v="2294" actId="1076"/>
      <pc:docMkLst>
        <pc:docMk/>
      </pc:docMkLst>
      <pc:sldChg chg="addSp delSp modSp mod setBg">
        <pc:chgData name="Pooja Koduru" userId="acd5461a3113807f" providerId="LiveId" clId="{DAE4349A-7EFD-49A5-815F-129830E71B63}" dt="2022-06-29T02:00:25.771" v="2288" actId="1076"/>
        <pc:sldMkLst>
          <pc:docMk/>
          <pc:sldMk cId="1905798769" sldId="257"/>
        </pc:sldMkLst>
        <pc:spChg chg="del mod">
          <ac:chgData name="Pooja Koduru" userId="acd5461a3113807f" providerId="LiveId" clId="{DAE4349A-7EFD-49A5-815F-129830E71B63}" dt="2022-06-26T12:43:17.347" v="16" actId="478"/>
          <ac:spMkLst>
            <pc:docMk/>
            <pc:sldMk cId="1905798769" sldId="257"/>
            <ac:spMk id="2" creationId="{7DFA3B34-0674-472B-8690-91A63B7782CB}"/>
          </ac:spMkLst>
        </pc:spChg>
        <pc:spChg chg="mod">
          <ac:chgData name="Pooja Koduru" userId="acd5461a3113807f" providerId="LiveId" clId="{DAE4349A-7EFD-49A5-815F-129830E71B63}" dt="2022-06-29T02:00:20" v="2287" actId="1076"/>
          <ac:spMkLst>
            <pc:docMk/>
            <pc:sldMk cId="1905798769" sldId="257"/>
            <ac:spMk id="3" creationId="{990B856C-9A60-41F4-B8CA-C7E4A1619CAB}"/>
          </ac:spMkLst>
        </pc:spChg>
        <pc:spChg chg="mod">
          <ac:chgData name="Pooja Koduru" userId="acd5461a3113807f" providerId="LiveId" clId="{DAE4349A-7EFD-49A5-815F-129830E71B63}" dt="2022-06-29T02:00:25.771" v="2288" actId="1076"/>
          <ac:spMkLst>
            <pc:docMk/>
            <pc:sldMk cId="1905798769" sldId="257"/>
            <ac:spMk id="4" creationId="{40512EFC-177F-4421-8206-32C8CD80158D}"/>
          </ac:spMkLst>
        </pc:spChg>
        <pc:spChg chg="add mod">
          <ac:chgData name="Pooja Koduru" userId="acd5461a3113807f" providerId="LiveId" clId="{DAE4349A-7EFD-49A5-815F-129830E71B63}" dt="2022-06-26T12:43:40.963" v="18" actId="207"/>
          <ac:spMkLst>
            <pc:docMk/>
            <pc:sldMk cId="1905798769" sldId="257"/>
            <ac:spMk id="5" creationId="{AB5E3B2C-0CD5-312E-1B68-0793F0077E26}"/>
          </ac:spMkLst>
        </pc:spChg>
      </pc:sldChg>
      <pc:sldChg chg="modSp mod">
        <pc:chgData name="Pooja Koduru" userId="acd5461a3113807f" providerId="LiveId" clId="{DAE4349A-7EFD-49A5-815F-129830E71B63}" dt="2022-06-26T16:03:17.700" v="223" actId="207"/>
        <pc:sldMkLst>
          <pc:docMk/>
          <pc:sldMk cId="3013598674" sldId="258"/>
        </pc:sldMkLst>
        <pc:spChg chg="mod">
          <ac:chgData name="Pooja Koduru" userId="acd5461a3113807f" providerId="LiveId" clId="{DAE4349A-7EFD-49A5-815F-129830E71B63}" dt="2022-06-26T16:03:17.700" v="223" actId="207"/>
          <ac:spMkLst>
            <pc:docMk/>
            <pc:sldMk cId="3013598674" sldId="258"/>
            <ac:spMk id="2" creationId="{5157D7AA-67C8-45CA-8EFC-0D4C68FB914A}"/>
          </ac:spMkLst>
        </pc:spChg>
        <pc:spChg chg="mod">
          <ac:chgData name="Pooja Koduru" userId="acd5461a3113807f" providerId="LiveId" clId="{DAE4349A-7EFD-49A5-815F-129830E71B63}" dt="2022-06-26T13:01:54.990" v="80" actId="1076"/>
          <ac:spMkLst>
            <pc:docMk/>
            <pc:sldMk cId="3013598674" sldId="258"/>
            <ac:spMk id="3" creationId="{50207BFA-92B8-44F8-BF9D-FF320088CA92}"/>
          </ac:spMkLst>
        </pc:spChg>
      </pc:sldChg>
      <pc:sldChg chg="modSp mod">
        <pc:chgData name="Pooja Koduru" userId="acd5461a3113807f" providerId="LiveId" clId="{DAE4349A-7EFD-49A5-815F-129830E71B63}" dt="2022-06-29T02:00:37.958" v="2289" actId="20577"/>
        <pc:sldMkLst>
          <pc:docMk/>
          <pc:sldMk cId="4174578500" sldId="259"/>
        </pc:sldMkLst>
        <pc:spChg chg="mod">
          <ac:chgData name="Pooja Koduru" userId="acd5461a3113807f" providerId="LiveId" clId="{DAE4349A-7EFD-49A5-815F-129830E71B63}" dt="2022-06-26T16:03:23.042" v="224" actId="207"/>
          <ac:spMkLst>
            <pc:docMk/>
            <pc:sldMk cId="4174578500" sldId="259"/>
            <ac:spMk id="2" creationId="{AE82054E-1BC1-4B08-BF34-CE525959B890}"/>
          </ac:spMkLst>
        </pc:spChg>
        <pc:spChg chg="mod">
          <ac:chgData name="Pooja Koduru" userId="acd5461a3113807f" providerId="LiveId" clId="{DAE4349A-7EFD-49A5-815F-129830E71B63}" dt="2022-06-29T02:00:37.958" v="2289" actId="20577"/>
          <ac:spMkLst>
            <pc:docMk/>
            <pc:sldMk cId="4174578500" sldId="259"/>
            <ac:spMk id="3" creationId="{B66E89CA-10C1-46DE-AB72-EF1C1645E6CE}"/>
          </ac:spMkLst>
        </pc:spChg>
      </pc:sldChg>
      <pc:sldChg chg="modSp mod">
        <pc:chgData name="Pooja Koduru" userId="acd5461a3113807f" providerId="LiveId" clId="{DAE4349A-7EFD-49A5-815F-129830E71B63}" dt="2022-06-27T14:16:38.722" v="2024" actId="14100"/>
        <pc:sldMkLst>
          <pc:docMk/>
          <pc:sldMk cId="268857179" sldId="260"/>
        </pc:sldMkLst>
        <pc:spChg chg="mod">
          <ac:chgData name="Pooja Koduru" userId="acd5461a3113807f" providerId="LiveId" clId="{DAE4349A-7EFD-49A5-815F-129830E71B63}" dt="2022-06-26T16:03:31.978" v="226" actId="207"/>
          <ac:spMkLst>
            <pc:docMk/>
            <pc:sldMk cId="268857179" sldId="260"/>
            <ac:spMk id="2" creationId="{D54F5536-936B-4295-8AB3-DC6D8DC09E4E}"/>
          </ac:spMkLst>
        </pc:spChg>
        <pc:spChg chg="mod">
          <ac:chgData name="Pooja Koduru" userId="acd5461a3113807f" providerId="LiveId" clId="{DAE4349A-7EFD-49A5-815F-129830E71B63}" dt="2022-06-26T16:08:22.720" v="472" actId="1076"/>
          <ac:spMkLst>
            <pc:docMk/>
            <pc:sldMk cId="268857179" sldId="260"/>
            <ac:spMk id="3" creationId="{0591E6CC-D76D-4703-AB22-E912EDDB41A7}"/>
          </ac:spMkLst>
        </pc:spChg>
        <pc:spChg chg="mod">
          <ac:chgData name="Pooja Koduru" userId="acd5461a3113807f" providerId="LiveId" clId="{DAE4349A-7EFD-49A5-815F-129830E71B63}" dt="2022-06-27T14:16:38.722" v="2024" actId="14100"/>
          <ac:spMkLst>
            <pc:docMk/>
            <pc:sldMk cId="268857179" sldId="260"/>
            <ac:spMk id="4" creationId="{1D73E1AE-95BD-4EF9-94A6-68EE2BDE962F}"/>
          </ac:spMkLst>
        </pc:spChg>
        <pc:spChg chg="mod">
          <ac:chgData name="Pooja Koduru" userId="acd5461a3113807f" providerId="LiveId" clId="{DAE4349A-7EFD-49A5-815F-129830E71B63}" dt="2022-06-26T16:08:34.855" v="474" actId="1076"/>
          <ac:spMkLst>
            <pc:docMk/>
            <pc:sldMk cId="268857179" sldId="260"/>
            <ac:spMk id="5" creationId="{E28CDC05-F4E2-4FE6-BB43-5D05061B19DB}"/>
          </ac:spMkLst>
        </pc:spChg>
      </pc:sldChg>
      <pc:sldChg chg="modSp mod">
        <pc:chgData name="Pooja Koduru" userId="acd5461a3113807f" providerId="LiveId" clId="{DAE4349A-7EFD-49A5-815F-129830E71B63}" dt="2022-06-26T16:07:48.906" v="468" actId="1076"/>
        <pc:sldMkLst>
          <pc:docMk/>
          <pc:sldMk cId="1532229196" sldId="261"/>
        </pc:sldMkLst>
        <pc:spChg chg="mod">
          <ac:chgData name="Pooja Koduru" userId="acd5461a3113807f" providerId="LiveId" clId="{DAE4349A-7EFD-49A5-815F-129830E71B63}" dt="2022-06-26T16:03:47.887" v="228" actId="2711"/>
          <ac:spMkLst>
            <pc:docMk/>
            <pc:sldMk cId="1532229196" sldId="261"/>
            <ac:spMk id="2" creationId="{D8D70354-AB9E-4374-B926-EF7F4251BCD7}"/>
          </ac:spMkLst>
        </pc:spChg>
        <pc:spChg chg="mod">
          <ac:chgData name="Pooja Koduru" userId="acd5461a3113807f" providerId="LiveId" clId="{DAE4349A-7EFD-49A5-815F-129830E71B63}" dt="2022-06-26T16:07:48.906" v="468" actId="1076"/>
          <ac:spMkLst>
            <pc:docMk/>
            <pc:sldMk cId="1532229196" sldId="261"/>
            <ac:spMk id="3" creationId="{FE930575-F670-4AB4-A982-89DCD9E0A1FE}"/>
          </ac:spMkLst>
        </pc:spChg>
      </pc:sldChg>
      <pc:sldChg chg="modSp mod">
        <pc:chgData name="Pooja Koduru" userId="acd5461a3113807f" providerId="LiveId" clId="{DAE4349A-7EFD-49A5-815F-129830E71B63}" dt="2022-06-26T16:12:51.754" v="606" actId="207"/>
        <pc:sldMkLst>
          <pc:docMk/>
          <pc:sldMk cId="1242653112" sldId="262"/>
        </pc:sldMkLst>
        <pc:spChg chg="mod">
          <ac:chgData name="Pooja Koduru" userId="acd5461a3113807f" providerId="LiveId" clId="{DAE4349A-7EFD-49A5-815F-129830E71B63}" dt="2022-06-26T16:12:51.754" v="606" actId="207"/>
          <ac:spMkLst>
            <pc:docMk/>
            <pc:sldMk cId="1242653112" sldId="262"/>
            <ac:spMk id="3" creationId="{A54C4883-13D1-4FD9-9F82-1EB179A50CF9}"/>
          </ac:spMkLst>
        </pc:spChg>
        <pc:spChg chg="mod">
          <ac:chgData name="Pooja Koduru" userId="acd5461a3113807f" providerId="LiveId" clId="{DAE4349A-7EFD-49A5-815F-129830E71B63}" dt="2022-06-26T16:09:50.436" v="499" actId="20577"/>
          <ac:spMkLst>
            <pc:docMk/>
            <pc:sldMk cId="1242653112" sldId="262"/>
            <ac:spMk id="4" creationId="{5AE2E3E2-8C20-434A-8D96-108767635C79}"/>
          </ac:spMkLst>
        </pc:spChg>
        <pc:spChg chg="mod">
          <ac:chgData name="Pooja Koduru" userId="acd5461a3113807f" providerId="LiveId" clId="{DAE4349A-7EFD-49A5-815F-129830E71B63}" dt="2022-06-26T16:10:02.803" v="519" actId="20577"/>
          <ac:spMkLst>
            <pc:docMk/>
            <pc:sldMk cId="1242653112" sldId="262"/>
            <ac:spMk id="5" creationId="{7F445411-0AD8-4654-9519-C9422914D8C6}"/>
          </ac:spMkLst>
        </pc:spChg>
        <pc:spChg chg="mod">
          <ac:chgData name="Pooja Koduru" userId="acd5461a3113807f" providerId="LiveId" clId="{DAE4349A-7EFD-49A5-815F-129830E71B63}" dt="2022-06-26T16:10:54.899" v="577" actId="20577"/>
          <ac:spMkLst>
            <pc:docMk/>
            <pc:sldMk cId="1242653112" sldId="262"/>
            <ac:spMk id="6" creationId="{77564FB1-4F72-47F4-93E2-4BC1F7355DAD}"/>
          </ac:spMkLst>
        </pc:spChg>
        <pc:spChg chg="mod">
          <ac:chgData name="Pooja Koduru" userId="acd5461a3113807f" providerId="LiveId" clId="{DAE4349A-7EFD-49A5-815F-129830E71B63}" dt="2022-06-26T16:10:42.019" v="565" actId="20577"/>
          <ac:spMkLst>
            <pc:docMk/>
            <pc:sldMk cId="1242653112" sldId="262"/>
            <ac:spMk id="7" creationId="{77254544-D553-4004-8003-DB8CB9F89BC5}"/>
          </ac:spMkLst>
        </pc:spChg>
      </pc:sldChg>
      <pc:sldChg chg="addSp delSp modSp mod">
        <pc:chgData name="Pooja Koduru" userId="acd5461a3113807f" providerId="LiveId" clId="{DAE4349A-7EFD-49A5-815F-129830E71B63}" dt="2022-06-26T17:01:54.523" v="1407" actId="208"/>
        <pc:sldMkLst>
          <pc:docMk/>
          <pc:sldMk cId="2953256444" sldId="263"/>
        </pc:sldMkLst>
        <pc:spChg chg="mod">
          <ac:chgData name="Pooja Koduru" userId="acd5461a3113807f" providerId="LiveId" clId="{DAE4349A-7EFD-49A5-815F-129830E71B63}" dt="2022-06-26T16:13:01.616" v="608" actId="207"/>
          <ac:spMkLst>
            <pc:docMk/>
            <pc:sldMk cId="2953256444" sldId="263"/>
            <ac:spMk id="2" creationId="{05917F0A-2367-4B54-BA97-F352A9D90D6A}"/>
          </ac:spMkLst>
        </pc:spChg>
        <pc:spChg chg="del">
          <ac:chgData name="Pooja Koduru" userId="acd5461a3113807f" providerId="LiveId" clId="{DAE4349A-7EFD-49A5-815F-129830E71B63}" dt="2022-06-26T16:12:08.887" v="596" actId="478"/>
          <ac:spMkLst>
            <pc:docMk/>
            <pc:sldMk cId="2953256444" sldId="263"/>
            <ac:spMk id="5" creationId="{E4CE2A6E-86B5-4BAF-BF83-BB3EBF70018B}"/>
          </ac:spMkLst>
        </pc:spChg>
        <pc:spChg chg="del mod">
          <ac:chgData name="Pooja Koduru" userId="acd5461a3113807f" providerId="LiveId" clId="{DAE4349A-7EFD-49A5-815F-129830E71B63}" dt="2022-06-26T16:12:15.982" v="601" actId="478"/>
          <ac:spMkLst>
            <pc:docMk/>
            <pc:sldMk cId="2953256444" sldId="263"/>
            <ac:spMk id="7" creationId="{E47133C5-7CB5-44B9-83D8-91DE523743FD}"/>
          </ac:spMkLst>
        </pc:spChg>
        <pc:spChg chg="del">
          <ac:chgData name="Pooja Koduru" userId="acd5461a3113807f" providerId="LiveId" clId="{DAE4349A-7EFD-49A5-815F-129830E71B63}" dt="2022-06-26T16:12:18.934" v="602" actId="478"/>
          <ac:spMkLst>
            <pc:docMk/>
            <pc:sldMk cId="2953256444" sldId="263"/>
            <ac:spMk id="9" creationId="{678E1A3D-04CF-47ED-87C5-D0A918F87CC4}"/>
          </ac:spMkLst>
        </pc:spChg>
        <pc:spChg chg="add mod">
          <ac:chgData name="Pooja Koduru" userId="acd5461a3113807f" providerId="LiveId" clId="{DAE4349A-7EFD-49A5-815F-129830E71B63}" dt="2022-06-26T16:23:51.984" v="943" actId="1076"/>
          <ac:spMkLst>
            <pc:docMk/>
            <pc:sldMk cId="2953256444" sldId="263"/>
            <ac:spMk id="11" creationId="{9B56E3B8-F173-96F3-38F5-8ECFB1BD54F2}"/>
          </ac:spMkLst>
        </pc:spChg>
        <pc:picChg chg="del">
          <ac:chgData name="Pooja Koduru" userId="acd5461a3113807f" providerId="LiveId" clId="{DAE4349A-7EFD-49A5-815F-129830E71B63}" dt="2022-06-26T16:12:11.743" v="599" actId="478"/>
          <ac:picMkLst>
            <pc:docMk/>
            <pc:sldMk cId="2953256444" sldId="263"/>
            <ac:picMk id="3" creationId="{4B259286-1EA0-40A7-BD3C-39EB0B7B70EC}"/>
          </ac:picMkLst>
        </pc:picChg>
        <pc:picChg chg="del">
          <ac:chgData name="Pooja Koduru" userId="acd5461a3113807f" providerId="LiveId" clId="{DAE4349A-7EFD-49A5-815F-129830E71B63}" dt="2022-06-26T16:12:10.871" v="598" actId="478"/>
          <ac:picMkLst>
            <pc:docMk/>
            <pc:sldMk cId="2953256444" sldId="263"/>
            <ac:picMk id="6" creationId="{1112EE02-0438-4106-8C62-02EDB96ABF2A}"/>
          </ac:picMkLst>
        </pc:picChg>
        <pc:picChg chg="del">
          <ac:chgData name="Pooja Koduru" userId="acd5461a3113807f" providerId="LiveId" clId="{DAE4349A-7EFD-49A5-815F-129830E71B63}" dt="2022-06-26T16:12:09.924" v="597" actId="478"/>
          <ac:picMkLst>
            <pc:docMk/>
            <pc:sldMk cId="2953256444" sldId="263"/>
            <ac:picMk id="8" creationId="{D9C655E6-42FA-419D-9EC4-0556A458B0F6}"/>
          </ac:picMkLst>
        </pc:picChg>
        <pc:picChg chg="add mod">
          <ac:chgData name="Pooja Koduru" userId="acd5461a3113807f" providerId="LiveId" clId="{DAE4349A-7EFD-49A5-815F-129830E71B63}" dt="2022-06-26T17:01:54.523" v="1407" actId="208"/>
          <ac:picMkLst>
            <pc:docMk/>
            <pc:sldMk cId="2953256444" sldId="263"/>
            <ac:picMk id="10" creationId="{958728E4-81C2-1E2F-8D1E-D527D1774E8A}"/>
          </ac:picMkLst>
        </pc:picChg>
      </pc:sldChg>
      <pc:sldChg chg="addSp delSp modSp mod">
        <pc:chgData name="Pooja Koduru" userId="acd5461a3113807f" providerId="LiveId" clId="{DAE4349A-7EFD-49A5-815F-129830E71B63}" dt="2022-06-26T16:27:04.690" v="982" actId="20577"/>
        <pc:sldMkLst>
          <pc:docMk/>
          <pc:sldMk cId="3265000153" sldId="264"/>
        </pc:sldMkLst>
        <pc:spChg chg="del">
          <ac:chgData name="Pooja Koduru" userId="acd5461a3113807f" providerId="LiveId" clId="{DAE4349A-7EFD-49A5-815F-129830E71B63}" dt="2022-06-26T16:14:41.011" v="623" actId="478"/>
          <ac:spMkLst>
            <pc:docMk/>
            <pc:sldMk cId="3265000153" sldId="264"/>
            <ac:spMk id="3" creationId="{58B66C00-401E-47C7-9B0A-F88733B5482E}"/>
          </ac:spMkLst>
        </pc:spChg>
        <pc:spChg chg="del mod">
          <ac:chgData name="Pooja Koduru" userId="acd5461a3113807f" providerId="LiveId" clId="{DAE4349A-7EFD-49A5-815F-129830E71B63}" dt="2022-06-26T16:14:45.539" v="625" actId="478"/>
          <ac:spMkLst>
            <pc:docMk/>
            <pc:sldMk cId="3265000153" sldId="264"/>
            <ac:spMk id="4" creationId="{A0340B55-25FF-4947-BFB1-F3CD5CEE021C}"/>
          </ac:spMkLst>
        </pc:spChg>
        <pc:spChg chg="add">
          <ac:chgData name="Pooja Koduru" userId="acd5461a3113807f" providerId="LiveId" clId="{DAE4349A-7EFD-49A5-815F-129830E71B63}" dt="2022-06-26T16:14:48.113" v="626"/>
          <ac:spMkLst>
            <pc:docMk/>
            <pc:sldMk cId="3265000153" sldId="264"/>
            <ac:spMk id="5" creationId="{2DCCF805-4EC8-D585-6F0F-A4EFAC9F0700}"/>
          </ac:spMkLst>
        </pc:spChg>
        <pc:spChg chg="add">
          <ac:chgData name="Pooja Koduru" userId="acd5461a3113807f" providerId="LiveId" clId="{DAE4349A-7EFD-49A5-815F-129830E71B63}" dt="2022-06-26T16:14:48.113" v="626"/>
          <ac:spMkLst>
            <pc:docMk/>
            <pc:sldMk cId="3265000153" sldId="264"/>
            <ac:spMk id="6" creationId="{6D7D235C-6944-80E7-AEE1-D31815CEA8EA}"/>
          </ac:spMkLst>
        </pc:spChg>
        <pc:spChg chg="add">
          <ac:chgData name="Pooja Koduru" userId="acd5461a3113807f" providerId="LiveId" clId="{DAE4349A-7EFD-49A5-815F-129830E71B63}" dt="2022-06-26T16:14:48.113" v="626"/>
          <ac:spMkLst>
            <pc:docMk/>
            <pc:sldMk cId="3265000153" sldId="264"/>
            <ac:spMk id="7" creationId="{0F03BB03-035A-56A2-972E-10E5462A5189}"/>
          </ac:spMkLst>
        </pc:spChg>
        <pc:spChg chg="add del mod">
          <ac:chgData name="Pooja Koduru" userId="acd5461a3113807f" providerId="LiveId" clId="{DAE4349A-7EFD-49A5-815F-129830E71B63}" dt="2022-06-26T16:14:57.165" v="628" actId="478"/>
          <ac:spMkLst>
            <pc:docMk/>
            <pc:sldMk cId="3265000153" sldId="264"/>
            <ac:spMk id="8" creationId="{D0ACCC51-CC03-22A1-8B07-3DD37A82C1CE}"/>
          </ac:spMkLst>
        </pc:spChg>
        <pc:spChg chg="add">
          <ac:chgData name="Pooja Koduru" userId="acd5461a3113807f" providerId="LiveId" clId="{DAE4349A-7EFD-49A5-815F-129830E71B63}" dt="2022-06-26T16:14:48.113" v="626"/>
          <ac:spMkLst>
            <pc:docMk/>
            <pc:sldMk cId="3265000153" sldId="264"/>
            <ac:spMk id="9" creationId="{1F54DE2C-0F49-E6DF-8C39-2F2BD39ED577}"/>
          </ac:spMkLst>
        </pc:spChg>
        <pc:spChg chg="add del">
          <ac:chgData name="Pooja Koduru" userId="acd5461a3113807f" providerId="LiveId" clId="{DAE4349A-7EFD-49A5-815F-129830E71B63}" dt="2022-06-26T16:14:58.785" v="629" actId="478"/>
          <ac:spMkLst>
            <pc:docMk/>
            <pc:sldMk cId="3265000153" sldId="264"/>
            <ac:spMk id="10" creationId="{1AFC34D5-5843-6BB1-3F0F-F99A2DE2C18B}"/>
          </ac:spMkLst>
        </pc:spChg>
        <pc:spChg chg="add mod">
          <ac:chgData name="Pooja Koduru" userId="acd5461a3113807f" providerId="LiveId" clId="{DAE4349A-7EFD-49A5-815F-129830E71B63}" dt="2022-06-26T16:23:23.494" v="939" actId="1076"/>
          <ac:spMkLst>
            <pc:docMk/>
            <pc:sldMk cId="3265000153" sldId="264"/>
            <ac:spMk id="11" creationId="{31880FB3-706E-13F5-9D86-B79BC489397C}"/>
          </ac:spMkLst>
        </pc:spChg>
        <pc:spChg chg="add mod">
          <ac:chgData name="Pooja Koduru" userId="acd5461a3113807f" providerId="LiveId" clId="{DAE4349A-7EFD-49A5-815F-129830E71B63}" dt="2022-06-26T16:22:07" v="926" actId="1076"/>
          <ac:spMkLst>
            <pc:docMk/>
            <pc:sldMk cId="3265000153" sldId="264"/>
            <ac:spMk id="12" creationId="{A6BC7417-AAC4-2585-99BC-E49B969B4D11}"/>
          </ac:spMkLst>
        </pc:spChg>
        <pc:spChg chg="add mod">
          <ac:chgData name="Pooja Koduru" userId="acd5461a3113807f" providerId="LiveId" clId="{DAE4349A-7EFD-49A5-815F-129830E71B63}" dt="2022-06-26T16:27:04.690" v="982" actId="20577"/>
          <ac:spMkLst>
            <pc:docMk/>
            <pc:sldMk cId="3265000153" sldId="264"/>
            <ac:spMk id="13" creationId="{8661F610-9F7D-2C51-0A17-F3CB5825B362}"/>
          </ac:spMkLst>
        </pc:spChg>
        <pc:spChg chg="add mod">
          <ac:chgData name="Pooja Koduru" userId="acd5461a3113807f" providerId="LiveId" clId="{DAE4349A-7EFD-49A5-815F-129830E71B63}" dt="2022-06-26T16:23:34.912" v="940" actId="1076"/>
          <ac:spMkLst>
            <pc:docMk/>
            <pc:sldMk cId="3265000153" sldId="264"/>
            <ac:spMk id="18" creationId="{CA47BB93-DE87-9472-A5C8-7562A82C272F}"/>
          </ac:spMkLst>
        </pc:spChg>
        <pc:picChg chg="del">
          <ac:chgData name="Pooja Koduru" userId="acd5461a3113807f" providerId="LiveId" clId="{DAE4349A-7EFD-49A5-815F-129830E71B63}" dt="2022-06-26T16:14:37.836" v="622" actId="478"/>
          <ac:picMkLst>
            <pc:docMk/>
            <pc:sldMk cId="3265000153" sldId="264"/>
            <ac:picMk id="2" creationId="{10B04DFA-1AB8-4EEE-B794-EE4ED1F66317}"/>
          </ac:picMkLst>
        </pc:picChg>
        <pc:picChg chg="add mod">
          <ac:chgData name="Pooja Koduru" userId="acd5461a3113807f" providerId="LiveId" clId="{DAE4349A-7EFD-49A5-815F-129830E71B63}" dt="2022-06-26T16:23:14.809" v="938" actId="1076"/>
          <ac:picMkLst>
            <pc:docMk/>
            <pc:sldMk cId="3265000153" sldId="264"/>
            <ac:picMk id="1025" creationId="{B5EB780A-8453-1DBA-6B44-B2E903789CD8}"/>
          </ac:picMkLst>
        </pc:picChg>
        <pc:picChg chg="add mod">
          <ac:chgData name="Pooja Koduru" userId="acd5461a3113807f" providerId="LiveId" clId="{DAE4349A-7EFD-49A5-815F-129830E71B63}" dt="2022-06-26T16:23:09.917" v="937" actId="1076"/>
          <ac:picMkLst>
            <pc:docMk/>
            <pc:sldMk cId="3265000153" sldId="264"/>
            <ac:picMk id="1026" creationId="{A36618E8-DF29-4622-B9A8-12673B210865}"/>
          </ac:picMkLst>
        </pc:picChg>
        <pc:picChg chg="add mod">
          <ac:chgData name="Pooja Koduru" userId="acd5461a3113807f" providerId="LiveId" clId="{DAE4349A-7EFD-49A5-815F-129830E71B63}" dt="2022-06-26T16:22:57.519" v="936" actId="1076"/>
          <ac:picMkLst>
            <pc:docMk/>
            <pc:sldMk cId="3265000153" sldId="264"/>
            <ac:picMk id="1027" creationId="{F49B44D3-3F97-2010-5910-84288630E1EE}"/>
          </ac:picMkLst>
        </pc:picChg>
        <pc:picChg chg="add mod">
          <ac:chgData name="Pooja Koduru" userId="acd5461a3113807f" providerId="LiveId" clId="{DAE4349A-7EFD-49A5-815F-129830E71B63}" dt="2022-06-26T16:22:51.064" v="935" actId="1076"/>
          <ac:picMkLst>
            <pc:docMk/>
            <pc:sldMk cId="3265000153" sldId="264"/>
            <ac:picMk id="1028" creationId="{F3418A45-3DDA-42C5-A776-2383AD5DAF97}"/>
          </ac:picMkLst>
        </pc:picChg>
        <pc:picChg chg="add mod">
          <ac:chgData name="Pooja Koduru" userId="acd5461a3113807f" providerId="LiveId" clId="{DAE4349A-7EFD-49A5-815F-129830E71B63}" dt="2022-06-26T16:22:10.676" v="927" actId="1076"/>
          <ac:picMkLst>
            <pc:docMk/>
            <pc:sldMk cId="3265000153" sldId="264"/>
            <ac:picMk id="1029" creationId="{8747E8C0-0BF3-AA5D-FBAB-0BBBE601F2C4}"/>
          </ac:picMkLst>
        </pc:picChg>
      </pc:sldChg>
      <pc:sldChg chg="addSp delSp modSp mod">
        <pc:chgData name="Pooja Koduru" userId="acd5461a3113807f" providerId="LiveId" clId="{DAE4349A-7EFD-49A5-815F-129830E71B63}" dt="2022-06-26T16:36:47.349" v="1199" actId="1076"/>
        <pc:sldMkLst>
          <pc:docMk/>
          <pc:sldMk cId="2413835659" sldId="265"/>
        </pc:sldMkLst>
        <pc:spChg chg="mod">
          <ac:chgData name="Pooja Koduru" userId="acd5461a3113807f" providerId="LiveId" clId="{DAE4349A-7EFD-49A5-815F-129830E71B63}" dt="2022-06-26T16:28:08.768" v="1005" actId="207"/>
          <ac:spMkLst>
            <pc:docMk/>
            <pc:sldMk cId="2413835659" sldId="265"/>
            <ac:spMk id="2" creationId="{3AC6FCFF-1576-4709-AFAA-F3B87DC029BF}"/>
          </ac:spMkLst>
        </pc:spChg>
        <pc:spChg chg="del mod">
          <ac:chgData name="Pooja Koduru" userId="acd5461a3113807f" providerId="LiveId" clId="{DAE4349A-7EFD-49A5-815F-129830E71B63}" dt="2022-06-26T16:34:12.507" v="1045" actId="478"/>
          <ac:spMkLst>
            <pc:docMk/>
            <pc:sldMk cId="2413835659" sldId="265"/>
            <ac:spMk id="3" creationId="{C2848ED4-87D0-49D4-85F3-1F4F2DC46ED0}"/>
          </ac:spMkLst>
        </pc:spChg>
        <pc:spChg chg="add del mod">
          <ac:chgData name="Pooja Koduru" userId="acd5461a3113807f" providerId="LiveId" clId="{DAE4349A-7EFD-49A5-815F-129830E71B63}" dt="2022-06-26T16:33:35.139" v="1025"/>
          <ac:spMkLst>
            <pc:docMk/>
            <pc:sldMk cId="2413835659" sldId="265"/>
            <ac:spMk id="7" creationId="{F3358990-C1AB-6B14-86BC-C89C009CB2F1}"/>
          </ac:spMkLst>
        </pc:spChg>
        <pc:spChg chg="add mod">
          <ac:chgData name="Pooja Koduru" userId="acd5461a3113807f" providerId="LiveId" clId="{DAE4349A-7EFD-49A5-815F-129830E71B63}" dt="2022-06-26T16:34:48.442" v="1124" actId="14100"/>
          <ac:spMkLst>
            <pc:docMk/>
            <pc:sldMk cId="2413835659" sldId="265"/>
            <ac:spMk id="8" creationId="{511F5DC2-9E62-5339-9F48-59C8E0C52524}"/>
          </ac:spMkLst>
        </pc:spChg>
        <pc:spChg chg="add mod">
          <ac:chgData name="Pooja Koduru" userId="acd5461a3113807f" providerId="LiveId" clId="{DAE4349A-7EFD-49A5-815F-129830E71B63}" dt="2022-06-26T16:36:47.349" v="1199" actId="1076"/>
          <ac:spMkLst>
            <pc:docMk/>
            <pc:sldMk cId="2413835659" sldId="265"/>
            <ac:spMk id="9" creationId="{AB045C79-0B83-D704-74CB-ED844C8190BE}"/>
          </ac:spMkLst>
        </pc:spChg>
        <pc:picChg chg="add mod">
          <ac:chgData name="Pooja Koduru" userId="acd5461a3113807f" providerId="LiveId" clId="{DAE4349A-7EFD-49A5-815F-129830E71B63}" dt="2022-06-26T16:30:11.640" v="1012"/>
          <ac:picMkLst>
            <pc:docMk/>
            <pc:sldMk cId="2413835659" sldId="265"/>
            <ac:picMk id="4" creationId="{ACCA4D9F-2F6B-D45A-5901-0C28785C5586}"/>
          </ac:picMkLst>
        </pc:picChg>
        <pc:picChg chg="add mod">
          <ac:chgData name="Pooja Koduru" userId="acd5461a3113807f" providerId="LiveId" clId="{DAE4349A-7EFD-49A5-815F-129830E71B63}" dt="2022-06-26T16:30:58.610" v="1016"/>
          <ac:picMkLst>
            <pc:docMk/>
            <pc:sldMk cId="2413835659" sldId="265"/>
            <ac:picMk id="5" creationId="{F2F8FCC6-50E9-0144-D276-63025C4BEF42}"/>
          </ac:picMkLst>
        </pc:picChg>
        <pc:picChg chg="add mod">
          <ac:chgData name="Pooja Koduru" userId="acd5461a3113807f" providerId="LiveId" clId="{DAE4349A-7EFD-49A5-815F-129830E71B63}" dt="2022-06-26T16:33:29.180" v="1023" actId="14100"/>
          <ac:picMkLst>
            <pc:docMk/>
            <pc:sldMk cId="2413835659" sldId="265"/>
            <ac:picMk id="6" creationId="{CE772ED4-18C5-632B-B937-A936F0C1E22C}"/>
          </ac:picMkLst>
        </pc:picChg>
      </pc:sldChg>
      <pc:sldChg chg="addSp delSp modSp mod">
        <pc:chgData name="Pooja Koduru" userId="acd5461a3113807f" providerId="LiveId" clId="{DAE4349A-7EFD-49A5-815F-129830E71B63}" dt="2022-06-29T01:52:04.892" v="2275" actId="20577"/>
        <pc:sldMkLst>
          <pc:docMk/>
          <pc:sldMk cId="2023989211" sldId="266"/>
        </pc:sldMkLst>
        <pc:spChg chg="add mod">
          <ac:chgData name="Pooja Koduru" userId="acd5461a3113807f" providerId="LiveId" clId="{DAE4349A-7EFD-49A5-815F-129830E71B63}" dt="2022-06-29T01:51:11.886" v="2125" actId="1076"/>
          <ac:spMkLst>
            <pc:docMk/>
            <pc:sldMk cId="2023989211" sldId="266"/>
            <ac:spMk id="2" creationId="{E0026359-446C-1FBB-E64D-47A81FA5BB48}"/>
          </ac:spMkLst>
        </pc:spChg>
        <pc:spChg chg="del mod">
          <ac:chgData name="Pooja Koduru" userId="acd5461a3113807f" providerId="LiveId" clId="{DAE4349A-7EFD-49A5-815F-129830E71B63}" dt="2022-06-26T16:37:10.333" v="1203" actId="478"/>
          <ac:spMkLst>
            <pc:docMk/>
            <pc:sldMk cId="2023989211" sldId="266"/>
            <ac:spMk id="3" creationId="{0D8EFB73-15AD-4B13-B142-C6340503FF28}"/>
          </ac:spMkLst>
        </pc:spChg>
        <pc:spChg chg="del">
          <ac:chgData name="Pooja Koduru" userId="acd5461a3113807f" providerId="LiveId" clId="{DAE4349A-7EFD-49A5-815F-129830E71B63}" dt="2022-06-26T16:37:07.464" v="1201" actId="478"/>
          <ac:spMkLst>
            <pc:docMk/>
            <pc:sldMk cId="2023989211" sldId="266"/>
            <ac:spMk id="4" creationId="{8E696BA3-751D-4D4C-AC34-5A744F1359B8}"/>
          </ac:spMkLst>
        </pc:spChg>
        <pc:spChg chg="add mod">
          <ac:chgData name="Pooja Koduru" userId="acd5461a3113807f" providerId="LiveId" clId="{DAE4349A-7EFD-49A5-815F-129830E71B63}" dt="2022-06-29T01:52:04.892" v="2275" actId="20577"/>
          <ac:spMkLst>
            <pc:docMk/>
            <pc:sldMk cId="2023989211" sldId="266"/>
            <ac:spMk id="5" creationId="{F1E70BEF-8F33-5BAE-5A1E-D7C5EAE2C7BB}"/>
          </ac:spMkLst>
        </pc:spChg>
        <pc:spChg chg="add del mod">
          <ac:chgData name="Pooja Koduru" userId="acd5461a3113807f" providerId="LiveId" clId="{DAE4349A-7EFD-49A5-815F-129830E71B63}" dt="2022-06-29T01:49:26.748" v="2102" actId="478"/>
          <ac:spMkLst>
            <pc:docMk/>
            <pc:sldMk cId="2023989211" sldId="266"/>
            <ac:spMk id="6" creationId="{49D04CBD-8241-F5CE-5D73-0904E44B82FD}"/>
          </ac:spMkLst>
        </pc:spChg>
        <pc:spChg chg="add del mod">
          <ac:chgData name="Pooja Koduru" userId="acd5461a3113807f" providerId="LiveId" clId="{DAE4349A-7EFD-49A5-815F-129830E71B63}" dt="2022-06-29T01:51:24.835" v="2126" actId="478"/>
          <ac:spMkLst>
            <pc:docMk/>
            <pc:sldMk cId="2023989211" sldId="266"/>
            <ac:spMk id="7" creationId="{58872EA0-5922-F27C-9198-24C8A7DDB199}"/>
          </ac:spMkLst>
        </pc:spChg>
        <pc:spChg chg="add del mod">
          <ac:chgData name="Pooja Koduru" userId="acd5461a3113807f" providerId="LiveId" clId="{DAE4349A-7EFD-49A5-815F-129830E71B63}" dt="2022-06-29T01:51:27.503" v="2127" actId="478"/>
          <ac:spMkLst>
            <pc:docMk/>
            <pc:sldMk cId="2023989211" sldId="266"/>
            <ac:spMk id="8" creationId="{CCA8EB9C-3A8A-BCD1-1CF8-318038354D74}"/>
          </ac:spMkLst>
        </pc:spChg>
        <pc:picChg chg="del">
          <ac:chgData name="Pooja Koduru" userId="acd5461a3113807f" providerId="LiveId" clId="{DAE4349A-7EFD-49A5-815F-129830E71B63}" dt="2022-06-26T16:37:04.481" v="1200" actId="478"/>
          <ac:picMkLst>
            <pc:docMk/>
            <pc:sldMk cId="2023989211" sldId="266"/>
            <ac:picMk id="2" creationId="{37F87802-6714-4CA4-BDC6-14E6E09A512F}"/>
          </ac:picMkLst>
        </pc:picChg>
        <pc:picChg chg="add mod">
          <ac:chgData name="Pooja Koduru" userId="acd5461a3113807f" providerId="LiveId" clId="{DAE4349A-7EFD-49A5-815F-129830E71B63}" dt="2022-06-28T08:07:51.810" v="2099" actId="1076"/>
          <ac:picMkLst>
            <pc:docMk/>
            <pc:sldMk cId="2023989211" sldId="266"/>
            <ac:picMk id="1026" creationId="{96658086-6723-B084-EC6F-D21F3254D256}"/>
          </ac:picMkLst>
        </pc:picChg>
      </pc:sldChg>
      <pc:sldChg chg="addSp delSp modSp mod">
        <pc:chgData name="Pooja Koduru" userId="acd5461a3113807f" providerId="LiveId" clId="{DAE4349A-7EFD-49A5-815F-129830E71B63}" dt="2022-06-26T17:29:22.910" v="2023" actId="207"/>
        <pc:sldMkLst>
          <pc:docMk/>
          <pc:sldMk cId="871735182" sldId="267"/>
        </pc:sldMkLst>
        <pc:spChg chg="mod">
          <ac:chgData name="Pooja Koduru" userId="acd5461a3113807f" providerId="LiveId" clId="{DAE4349A-7EFD-49A5-815F-129830E71B63}" dt="2022-06-26T17:29:22.910" v="2023" actId="207"/>
          <ac:spMkLst>
            <pc:docMk/>
            <pc:sldMk cId="871735182" sldId="267"/>
            <ac:spMk id="2" creationId="{2B72D0C7-C127-478B-A42A-3453071566FF}"/>
          </ac:spMkLst>
        </pc:spChg>
        <pc:spChg chg="mod">
          <ac:chgData name="Pooja Koduru" userId="acd5461a3113807f" providerId="LiveId" clId="{DAE4349A-7EFD-49A5-815F-129830E71B63}" dt="2022-06-26T16:56:19.218" v="1345" actId="1076"/>
          <ac:spMkLst>
            <pc:docMk/>
            <pc:sldMk cId="871735182" sldId="267"/>
            <ac:spMk id="3" creationId="{618C06A6-D343-4FEE-B888-52928FECCB54}"/>
          </ac:spMkLst>
        </pc:spChg>
        <pc:grpChg chg="del mod">
          <ac:chgData name="Pooja Koduru" userId="acd5461a3113807f" providerId="LiveId" clId="{DAE4349A-7EFD-49A5-815F-129830E71B63}" dt="2022-06-26T16:58:13.482" v="1369"/>
          <ac:grpSpMkLst>
            <pc:docMk/>
            <pc:sldMk cId="871735182" sldId="267"/>
            <ac:grpSpMk id="11" creationId="{33BF0A6A-07CE-D887-192A-35A78E1D29EC}"/>
          </ac:grpSpMkLst>
        </pc:grpChg>
        <pc:grpChg chg="mod">
          <ac:chgData name="Pooja Koduru" userId="acd5461a3113807f" providerId="LiveId" clId="{DAE4349A-7EFD-49A5-815F-129830E71B63}" dt="2022-06-26T16:58:13.482" v="1370"/>
          <ac:grpSpMkLst>
            <pc:docMk/>
            <pc:sldMk cId="871735182" sldId="267"/>
            <ac:grpSpMk id="24" creationId="{DA5505A0-0C30-D479-6BB7-5542AA4A0A50}"/>
          </ac:grpSpMkLst>
        </pc:grpChg>
        <pc:picChg chg="del">
          <ac:chgData name="Pooja Koduru" userId="acd5461a3113807f" providerId="LiveId" clId="{DAE4349A-7EFD-49A5-815F-129830E71B63}" dt="2022-06-26T16:53:07.611" v="1326" actId="478"/>
          <ac:picMkLst>
            <pc:docMk/>
            <pc:sldMk cId="871735182" sldId="267"/>
            <ac:picMk id="5" creationId="{648D4EA7-EED6-4558-8841-3267B92DD087}"/>
          </ac:picMkLst>
        </pc:picChg>
        <pc:picChg chg="add del mod">
          <ac:chgData name="Pooja Koduru" userId="acd5461a3113807f" providerId="LiveId" clId="{DAE4349A-7EFD-49A5-815F-129830E71B63}" dt="2022-06-26T16:53:19.163" v="1328" actId="478"/>
          <ac:picMkLst>
            <pc:docMk/>
            <pc:sldMk cId="871735182" sldId="267"/>
            <ac:picMk id="6" creationId="{63A8C1A4-6AF2-C4CD-BD99-C50835CB0811}"/>
          </ac:picMkLst>
        </pc:picChg>
        <pc:picChg chg="add del mod">
          <ac:chgData name="Pooja Koduru" userId="acd5461a3113807f" providerId="LiveId" clId="{DAE4349A-7EFD-49A5-815F-129830E71B63}" dt="2022-06-26T16:58:03.616" v="1368" actId="478"/>
          <ac:picMkLst>
            <pc:docMk/>
            <pc:sldMk cId="871735182" sldId="267"/>
            <ac:picMk id="7" creationId="{F7098CF2-089A-B835-69B7-3701A9B0F719}"/>
          </ac:picMkLst>
        </pc:picChg>
        <pc:picChg chg="add mod">
          <ac:chgData name="Pooja Koduru" userId="acd5461a3113807f" providerId="LiveId" clId="{DAE4349A-7EFD-49A5-815F-129830E71B63}" dt="2022-06-26T17:01:43.718" v="1406" actId="208"/>
          <ac:picMkLst>
            <pc:docMk/>
            <pc:sldMk cId="871735182" sldId="267"/>
            <ac:picMk id="30" creationId="{DDC5C1BE-5B24-D480-C883-91C2831749D7}"/>
          </ac:picMkLst>
        </pc:picChg>
        <pc:inkChg chg="add del mod">
          <ac:chgData name="Pooja Koduru" userId="acd5461a3113807f" providerId="LiveId" clId="{DAE4349A-7EFD-49A5-815F-129830E71B63}" dt="2022-06-26T16:58:13.482" v="1374"/>
          <ac:inkMkLst>
            <pc:docMk/>
            <pc:sldMk cId="871735182" sldId="267"/>
            <ac:inkMk id="8" creationId="{C5B0D4C2-31EB-93C6-2829-305DCCDC4E27}"/>
          </ac:inkMkLst>
        </pc:inkChg>
        <pc:inkChg chg="add del mod">
          <ac:chgData name="Pooja Koduru" userId="acd5461a3113807f" providerId="LiveId" clId="{DAE4349A-7EFD-49A5-815F-129830E71B63}" dt="2022-06-26T16:58:13.482" v="1369"/>
          <ac:inkMkLst>
            <pc:docMk/>
            <pc:sldMk cId="871735182" sldId="267"/>
            <ac:inkMk id="9" creationId="{A9DD31F2-937B-4735-998B-FEB05D4A20E8}"/>
          </ac:inkMkLst>
        </pc:inkChg>
        <pc:inkChg chg="add">
          <ac:chgData name="Pooja Koduru" userId="acd5461a3113807f" providerId="LiveId" clId="{DAE4349A-7EFD-49A5-815F-129830E71B63}" dt="2022-06-26T16:56:52.397" v="1349" actId="9405"/>
          <ac:inkMkLst>
            <pc:docMk/>
            <pc:sldMk cId="871735182" sldId="267"/>
            <ac:inkMk id="10" creationId="{8ED1475A-3458-AAE2-9B67-3397A52CAB0B}"/>
          </ac:inkMkLst>
        </pc:inkChg>
        <pc:inkChg chg="add del">
          <ac:chgData name="Pooja Koduru" userId="acd5461a3113807f" providerId="LiveId" clId="{DAE4349A-7EFD-49A5-815F-129830E71B63}" dt="2022-06-26T16:56:57.659" v="1352" actId="9405"/>
          <ac:inkMkLst>
            <pc:docMk/>
            <pc:sldMk cId="871735182" sldId="267"/>
            <ac:inkMk id="12" creationId="{2F04D279-0EF9-15D4-0AFB-845C73713FF6}"/>
          </ac:inkMkLst>
        </pc:inkChg>
        <pc:inkChg chg="add del">
          <ac:chgData name="Pooja Koduru" userId="acd5461a3113807f" providerId="LiveId" clId="{DAE4349A-7EFD-49A5-815F-129830E71B63}" dt="2022-06-26T16:57:02.361" v="1354" actId="9405"/>
          <ac:inkMkLst>
            <pc:docMk/>
            <pc:sldMk cId="871735182" sldId="267"/>
            <ac:inkMk id="13" creationId="{852827E1-A737-438D-BD76-4B79CE152484}"/>
          </ac:inkMkLst>
        </pc:inkChg>
        <pc:inkChg chg="add del">
          <ac:chgData name="Pooja Koduru" userId="acd5461a3113807f" providerId="LiveId" clId="{DAE4349A-7EFD-49A5-815F-129830E71B63}" dt="2022-06-26T16:58:13.482" v="1375"/>
          <ac:inkMkLst>
            <pc:docMk/>
            <pc:sldMk cId="871735182" sldId="267"/>
            <ac:inkMk id="14" creationId="{02239F4F-7FF1-F5B2-B2BE-1A1716AC57F5}"/>
          </ac:inkMkLst>
        </pc:inkChg>
        <pc:inkChg chg="add del">
          <ac:chgData name="Pooja Koduru" userId="acd5461a3113807f" providerId="LiveId" clId="{DAE4349A-7EFD-49A5-815F-129830E71B63}" dt="2022-06-26T16:58:13.482" v="1371"/>
          <ac:inkMkLst>
            <pc:docMk/>
            <pc:sldMk cId="871735182" sldId="267"/>
            <ac:inkMk id="15" creationId="{5DB67773-CC3F-77A1-BE51-CCAD9CAB40FA}"/>
          </ac:inkMkLst>
        </pc:inkChg>
        <pc:inkChg chg="add del">
          <ac:chgData name="Pooja Koduru" userId="acd5461a3113807f" providerId="LiveId" clId="{DAE4349A-7EFD-49A5-815F-129830E71B63}" dt="2022-06-26T16:58:13.482" v="1372"/>
          <ac:inkMkLst>
            <pc:docMk/>
            <pc:sldMk cId="871735182" sldId="267"/>
            <ac:inkMk id="16" creationId="{070C8E99-8368-1B64-9699-EEB5336CFDB5}"/>
          </ac:inkMkLst>
        </pc:inkChg>
        <pc:inkChg chg="add del">
          <ac:chgData name="Pooja Koduru" userId="acd5461a3113807f" providerId="LiveId" clId="{DAE4349A-7EFD-49A5-815F-129830E71B63}" dt="2022-06-26T16:58:13.482" v="1373"/>
          <ac:inkMkLst>
            <pc:docMk/>
            <pc:sldMk cId="871735182" sldId="267"/>
            <ac:inkMk id="17" creationId="{AE47B024-2D07-30C2-2BFC-BD62D52C15EC}"/>
          </ac:inkMkLst>
        </pc:inkChg>
        <pc:inkChg chg="add">
          <ac:chgData name="Pooja Koduru" userId="acd5461a3113807f" providerId="LiveId" clId="{DAE4349A-7EFD-49A5-815F-129830E71B63}" dt="2022-06-26T16:57:42.066" v="1359" actId="9405"/>
          <ac:inkMkLst>
            <pc:docMk/>
            <pc:sldMk cId="871735182" sldId="267"/>
            <ac:inkMk id="18" creationId="{B1F8F2A0-1305-DC2C-DBBD-988A7B41BC43}"/>
          </ac:inkMkLst>
        </pc:inkChg>
        <pc:inkChg chg="add">
          <ac:chgData name="Pooja Koduru" userId="acd5461a3113807f" providerId="LiveId" clId="{DAE4349A-7EFD-49A5-815F-129830E71B63}" dt="2022-06-26T16:57:43.037" v="1360" actId="9405"/>
          <ac:inkMkLst>
            <pc:docMk/>
            <pc:sldMk cId="871735182" sldId="267"/>
            <ac:inkMk id="19" creationId="{410E6094-6718-9E47-5D52-06AA75327794}"/>
          </ac:inkMkLst>
        </pc:inkChg>
        <pc:inkChg chg="add">
          <ac:chgData name="Pooja Koduru" userId="acd5461a3113807f" providerId="LiveId" clId="{DAE4349A-7EFD-49A5-815F-129830E71B63}" dt="2022-06-26T16:57:50.507" v="1361" actId="9405"/>
          <ac:inkMkLst>
            <pc:docMk/>
            <pc:sldMk cId="871735182" sldId="267"/>
            <ac:inkMk id="20" creationId="{D4D4ED88-BDE6-3DBE-ABF8-E83FD0A7C893}"/>
          </ac:inkMkLst>
        </pc:inkChg>
        <pc:inkChg chg="add mod">
          <ac:chgData name="Pooja Koduru" userId="acd5461a3113807f" providerId="LiveId" clId="{DAE4349A-7EFD-49A5-815F-129830E71B63}" dt="2022-06-26T16:58:13.482" v="1370"/>
          <ac:inkMkLst>
            <pc:docMk/>
            <pc:sldMk cId="871735182" sldId="267"/>
            <ac:inkMk id="21" creationId="{71B7A62B-0EC1-CB2A-B11C-F3283EFF79D7}"/>
          </ac:inkMkLst>
        </pc:inkChg>
        <pc:inkChg chg="add del mod">
          <ac:chgData name="Pooja Koduru" userId="acd5461a3113807f" providerId="LiveId" clId="{DAE4349A-7EFD-49A5-815F-129830E71B63}" dt="2022-06-26T16:58:13.482" v="1370"/>
          <ac:inkMkLst>
            <pc:docMk/>
            <pc:sldMk cId="871735182" sldId="267"/>
            <ac:inkMk id="22" creationId="{73428AA6-EFE0-80F2-39CB-4D89C3D7979F}"/>
          </ac:inkMkLst>
        </pc:inkChg>
        <pc:inkChg chg="add mod">
          <ac:chgData name="Pooja Koduru" userId="acd5461a3113807f" providerId="LiveId" clId="{DAE4349A-7EFD-49A5-815F-129830E71B63}" dt="2022-06-26T16:58:13.482" v="1370"/>
          <ac:inkMkLst>
            <pc:docMk/>
            <pc:sldMk cId="871735182" sldId="267"/>
            <ac:inkMk id="23" creationId="{11830CEF-CBA6-0ED4-FE11-015B6D516DD4}"/>
          </ac:inkMkLst>
        </pc:inkChg>
        <pc:cxnChg chg="add del">
          <ac:chgData name="Pooja Koduru" userId="acd5461a3113807f" providerId="LiveId" clId="{DAE4349A-7EFD-49A5-815F-129830E71B63}" dt="2022-06-26T16:58:01.604" v="1367" actId="478"/>
          <ac:cxnSpMkLst>
            <pc:docMk/>
            <pc:sldMk cId="871735182" sldId="267"/>
            <ac:cxnSpMk id="26" creationId="{E0F87947-4986-84E2-A37F-6067207ED6B0}"/>
          </ac:cxnSpMkLst>
        </pc:cxnChg>
        <pc:cxnChg chg="add del">
          <ac:chgData name="Pooja Koduru" userId="acd5461a3113807f" providerId="LiveId" clId="{DAE4349A-7EFD-49A5-815F-129830E71B63}" dt="2022-06-26T16:58:23.430" v="1377" actId="478"/>
          <ac:cxnSpMkLst>
            <pc:docMk/>
            <pc:sldMk cId="871735182" sldId="267"/>
            <ac:cxnSpMk id="28" creationId="{681CE308-9D53-8161-5A1B-8B5AE4D1748C}"/>
          </ac:cxnSpMkLst>
        </pc:cxnChg>
      </pc:sldChg>
      <pc:sldChg chg="addSp delSp modSp mod">
        <pc:chgData name="Pooja Koduru" userId="acd5461a3113807f" providerId="LiveId" clId="{DAE4349A-7EFD-49A5-815F-129830E71B63}" dt="2022-06-26T17:01:37.003" v="1405" actId="208"/>
        <pc:sldMkLst>
          <pc:docMk/>
          <pc:sldMk cId="2767673295" sldId="268"/>
        </pc:sldMkLst>
        <pc:spChg chg="del">
          <ac:chgData name="Pooja Koduru" userId="acd5461a3113807f" providerId="LiveId" clId="{DAE4349A-7EFD-49A5-815F-129830E71B63}" dt="2022-06-26T16:58:45.553" v="1383" actId="478"/>
          <ac:spMkLst>
            <pc:docMk/>
            <pc:sldMk cId="2767673295" sldId="268"/>
            <ac:spMk id="2" creationId="{43019E47-AC90-45DD-8719-34A49F4F1FF7}"/>
          </ac:spMkLst>
        </pc:spChg>
        <pc:spChg chg="mod">
          <ac:chgData name="Pooja Koduru" userId="acd5461a3113807f" providerId="LiveId" clId="{DAE4349A-7EFD-49A5-815F-129830E71B63}" dt="2022-06-26T17:00:57.095" v="1402" actId="313"/>
          <ac:spMkLst>
            <pc:docMk/>
            <pc:sldMk cId="2767673295" sldId="268"/>
            <ac:spMk id="3" creationId="{4D67B64C-69D1-4842-9608-F7BCEC9AFFF3}"/>
          </ac:spMkLst>
        </pc:spChg>
        <pc:picChg chg="del">
          <ac:chgData name="Pooja Koduru" userId="acd5461a3113807f" providerId="LiveId" clId="{DAE4349A-7EFD-49A5-815F-129830E71B63}" dt="2022-06-26T16:58:59.299" v="1387" actId="478"/>
          <ac:picMkLst>
            <pc:docMk/>
            <pc:sldMk cId="2767673295" sldId="268"/>
            <ac:picMk id="4" creationId="{27922F1C-D23B-43C4-BBB3-5A3A19A96252}"/>
          </ac:picMkLst>
        </pc:picChg>
        <pc:picChg chg="add mod">
          <ac:chgData name="Pooja Koduru" userId="acd5461a3113807f" providerId="LiveId" clId="{DAE4349A-7EFD-49A5-815F-129830E71B63}" dt="2022-06-26T17:01:37.003" v="1405" actId="208"/>
          <ac:picMkLst>
            <pc:docMk/>
            <pc:sldMk cId="2767673295" sldId="268"/>
            <ac:picMk id="6" creationId="{6316E09C-8C47-3A13-6A92-F5E3E7BF6FC7}"/>
          </ac:picMkLst>
        </pc:picChg>
      </pc:sldChg>
      <pc:sldChg chg="del">
        <pc:chgData name="Pooja Koduru" userId="acd5461a3113807f" providerId="LiveId" clId="{DAE4349A-7EFD-49A5-815F-129830E71B63}" dt="2022-06-26T17:02:09.015" v="1408" actId="2696"/>
        <pc:sldMkLst>
          <pc:docMk/>
          <pc:sldMk cId="2194166515" sldId="269"/>
        </pc:sldMkLst>
      </pc:sldChg>
      <pc:sldChg chg="addSp delSp modSp mod">
        <pc:chgData name="Pooja Koduru" userId="acd5461a3113807f" providerId="LiveId" clId="{DAE4349A-7EFD-49A5-815F-129830E71B63}" dt="2022-06-26T17:29:14.923" v="2022" actId="207"/>
        <pc:sldMkLst>
          <pc:docMk/>
          <pc:sldMk cId="447247459" sldId="270"/>
        </pc:sldMkLst>
        <pc:spChg chg="mod">
          <ac:chgData name="Pooja Koduru" userId="acd5461a3113807f" providerId="LiveId" clId="{DAE4349A-7EFD-49A5-815F-129830E71B63}" dt="2022-06-26T17:29:14.923" v="2022" actId="207"/>
          <ac:spMkLst>
            <pc:docMk/>
            <pc:sldMk cId="447247459" sldId="270"/>
            <ac:spMk id="2" creationId="{50125DAA-204D-433D-B7A7-B15CD42C7532}"/>
          </ac:spMkLst>
        </pc:spChg>
        <pc:spChg chg="mod">
          <ac:chgData name="Pooja Koduru" userId="acd5461a3113807f" providerId="LiveId" clId="{DAE4349A-7EFD-49A5-815F-129830E71B63}" dt="2022-06-26T17:29:08.101" v="2021" actId="14100"/>
          <ac:spMkLst>
            <pc:docMk/>
            <pc:sldMk cId="447247459" sldId="270"/>
            <ac:spMk id="9" creationId="{7ECF427C-E30A-417E-A2BF-9EBC5D824E09}"/>
          </ac:spMkLst>
        </pc:spChg>
        <pc:spChg chg="del">
          <ac:chgData name="Pooja Koduru" userId="acd5461a3113807f" providerId="LiveId" clId="{DAE4349A-7EFD-49A5-815F-129830E71B63}" dt="2022-06-26T17:03:35.655" v="1429" actId="478"/>
          <ac:spMkLst>
            <pc:docMk/>
            <pc:sldMk cId="447247459" sldId="270"/>
            <ac:spMk id="10" creationId="{06D9DB84-7A5A-47D5-996C-1DFCADD31A76}"/>
          </ac:spMkLst>
        </pc:spChg>
        <pc:spChg chg="del">
          <ac:chgData name="Pooja Koduru" userId="acd5461a3113807f" providerId="LiveId" clId="{DAE4349A-7EFD-49A5-815F-129830E71B63}" dt="2022-06-26T17:03:35.655" v="1429" actId="478"/>
          <ac:spMkLst>
            <pc:docMk/>
            <pc:sldMk cId="447247459" sldId="270"/>
            <ac:spMk id="23" creationId="{27392CA1-B010-441A-80B7-8802B5EEA4EB}"/>
          </ac:spMkLst>
        </pc:spChg>
        <pc:spChg chg="del">
          <ac:chgData name="Pooja Koduru" userId="acd5461a3113807f" providerId="LiveId" clId="{DAE4349A-7EFD-49A5-815F-129830E71B63}" dt="2022-06-26T17:03:35.655" v="1429" actId="478"/>
          <ac:spMkLst>
            <pc:docMk/>
            <pc:sldMk cId="447247459" sldId="270"/>
            <ac:spMk id="24" creationId="{09E7CB7D-9935-4B17-A0D5-A2EC267F3BC7}"/>
          </ac:spMkLst>
        </pc:spChg>
        <pc:spChg chg="del">
          <ac:chgData name="Pooja Koduru" userId="acd5461a3113807f" providerId="LiveId" clId="{DAE4349A-7EFD-49A5-815F-129830E71B63}" dt="2022-06-26T17:03:35.655" v="1429" actId="478"/>
          <ac:spMkLst>
            <pc:docMk/>
            <pc:sldMk cId="447247459" sldId="270"/>
            <ac:spMk id="25" creationId="{FEDA0852-843B-4785-A444-14BAFC617835}"/>
          </ac:spMkLst>
        </pc:spChg>
        <pc:spChg chg="del">
          <ac:chgData name="Pooja Koduru" userId="acd5461a3113807f" providerId="LiveId" clId="{DAE4349A-7EFD-49A5-815F-129830E71B63}" dt="2022-06-26T17:03:35.655" v="1429" actId="478"/>
          <ac:spMkLst>
            <pc:docMk/>
            <pc:sldMk cId="447247459" sldId="270"/>
            <ac:spMk id="26" creationId="{68644B2F-EA7F-4793-B96D-DF9EBD4AFE9B}"/>
          </ac:spMkLst>
        </pc:spChg>
        <pc:spChg chg="del">
          <ac:chgData name="Pooja Koduru" userId="acd5461a3113807f" providerId="LiveId" clId="{DAE4349A-7EFD-49A5-815F-129830E71B63}" dt="2022-06-26T17:03:35.655" v="1429" actId="478"/>
          <ac:spMkLst>
            <pc:docMk/>
            <pc:sldMk cId="447247459" sldId="270"/>
            <ac:spMk id="27" creationId="{2A0FBCD0-B170-465A-A87B-2B22E80C6E87}"/>
          </ac:spMkLst>
        </pc:spChg>
        <pc:spChg chg="add mod">
          <ac:chgData name="Pooja Koduru" userId="acd5461a3113807f" providerId="LiveId" clId="{DAE4349A-7EFD-49A5-815F-129830E71B63}" dt="2022-06-26T17:06:09.956" v="1490" actId="1076"/>
          <ac:spMkLst>
            <pc:docMk/>
            <pc:sldMk cId="447247459" sldId="270"/>
            <ac:spMk id="30" creationId="{0C6CF1E1-E5C5-FC59-60DE-25223848D35C}"/>
          </ac:spMkLst>
        </pc:spChg>
        <pc:spChg chg="add mod">
          <ac:chgData name="Pooja Koduru" userId="acd5461a3113807f" providerId="LiveId" clId="{DAE4349A-7EFD-49A5-815F-129830E71B63}" dt="2022-06-26T17:05:59.198" v="1489" actId="20577"/>
          <ac:spMkLst>
            <pc:docMk/>
            <pc:sldMk cId="447247459" sldId="270"/>
            <ac:spMk id="31" creationId="{285A34F8-F200-9B22-8DD2-720B63E5DFF5}"/>
          </ac:spMkLst>
        </pc:spChg>
        <pc:picChg chg="del">
          <ac:chgData name="Pooja Koduru" userId="acd5461a3113807f" providerId="LiveId" clId="{DAE4349A-7EFD-49A5-815F-129830E71B63}" dt="2022-06-26T17:03:35.655" v="1429" actId="478"/>
          <ac:picMkLst>
            <pc:docMk/>
            <pc:sldMk cId="447247459" sldId="270"/>
            <ac:picMk id="16" creationId="{CB98F070-0017-4942-A300-FDEBD7E3C49E}"/>
          </ac:picMkLst>
        </pc:picChg>
        <pc:picChg chg="del">
          <ac:chgData name="Pooja Koduru" userId="acd5461a3113807f" providerId="LiveId" clId="{DAE4349A-7EFD-49A5-815F-129830E71B63}" dt="2022-06-26T17:03:35.655" v="1429" actId="478"/>
          <ac:picMkLst>
            <pc:docMk/>
            <pc:sldMk cId="447247459" sldId="270"/>
            <ac:picMk id="17" creationId="{ED148C16-22AA-4D8C-8E58-1EBCC3FE1F81}"/>
          </ac:picMkLst>
        </pc:picChg>
        <pc:picChg chg="del">
          <ac:chgData name="Pooja Koduru" userId="acd5461a3113807f" providerId="LiveId" clId="{DAE4349A-7EFD-49A5-815F-129830E71B63}" dt="2022-06-26T17:03:35.655" v="1429" actId="478"/>
          <ac:picMkLst>
            <pc:docMk/>
            <pc:sldMk cId="447247459" sldId="270"/>
            <ac:picMk id="18" creationId="{CE448F36-D328-4460-A55C-455C2A2A01B8}"/>
          </ac:picMkLst>
        </pc:picChg>
        <pc:picChg chg="del">
          <ac:chgData name="Pooja Koduru" userId="acd5461a3113807f" providerId="LiveId" clId="{DAE4349A-7EFD-49A5-815F-129830E71B63}" dt="2022-06-26T17:03:35.655" v="1429" actId="478"/>
          <ac:picMkLst>
            <pc:docMk/>
            <pc:sldMk cId="447247459" sldId="270"/>
            <ac:picMk id="19" creationId="{F8784D78-C58E-444B-B970-54E62B5632A4}"/>
          </ac:picMkLst>
        </pc:picChg>
        <pc:picChg chg="del">
          <ac:chgData name="Pooja Koduru" userId="acd5461a3113807f" providerId="LiveId" clId="{DAE4349A-7EFD-49A5-815F-129830E71B63}" dt="2022-06-26T17:03:35.655" v="1429" actId="478"/>
          <ac:picMkLst>
            <pc:docMk/>
            <pc:sldMk cId="447247459" sldId="270"/>
            <ac:picMk id="20" creationId="{87141421-2B2B-4768-B2F9-7BCA4750B6E7}"/>
          </ac:picMkLst>
        </pc:picChg>
        <pc:picChg chg="del">
          <ac:chgData name="Pooja Koduru" userId="acd5461a3113807f" providerId="LiveId" clId="{DAE4349A-7EFD-49A5-815F-129830E71B63}" dt="2022-06-26T17:03:35.655" v="1429" actId="478"/>
          <ac:picMkLst>
            <pc:docMk/>
            <pc:sldMk cId="447247459" sldId="270"/>
            <ac:picMk id="21" creationId="{743ACA0E-809A-4DBA-B01A-91F1C5C1B69C}"/>
          </ac:picMkLst>
        </pc:picChg>
        <pc:picChg chg="add mod">
          <ac:chgData name="Pooja Koduru" userId="acd5461a3113807f" providerId="LiveId" clId="{DAE4349A-7EFD-49A5-815F-129830E71B63}" dt="2022-06-26T17:04:46.935" v="1440" actId="1076"/>
          <ac:picMkLst>
            <pc:docMk/>
            <pc:sldMk cId="447247459" sldId="270"/>
            <ac:picMk id="22" creationId="{E71CB3E5-5B93-387B-DE7E-C61350000D78}"/>
          </ac:picMkLst>
        </pc:picChg>
        <pc:picChg chg="add del mod">
          <ac:chgData name="Pooja Koduru" userId="acd5461a3113807f" providerId="LiveId" clId="{DAE4349A-7EFD-49A5-815F-129830E71B63}" dt="2022-06-26T17:04:44.315" v="1439" actId="478"/>
          <ac:picMkLst>
            <pc:docMk/>
            <pc:sldMk cId="447247459" sldId="270"/>
            <ac:picMk id="28" creationId="{DE41495D-DC79-7A77-B949-0EF298CE7736}"/>
          </ac:picMkLst>
        </pc:picChg>
        <pc:picChg chg="add mod">
          <ac:chgData name="Pooja Koduru" userId="acd5461a3113807f" providerId="LiveId" clId="{DAE4349A-7EFD-49A5-815F-129830E71B63}" dt="2022-06-26T17:04:57.650" v="1442" actId="1076"/>
          <ac:picMkLst>
            <pc:docMk/>
            <pc:sldMk cId="447247459" sldId="270"/>
            <ac:picMk id="29" creationId="{01FC5480-6FD7-8EED-3782-0ECB560F7DB0}"/>
          </ac:picMkLst>
        </pc:picChg>
      </pc:sldChg>
      <pc:sldChg chg="addSp delSp modSp mod">
        <pc:chgData name="Pooja Koduru" userId="acd5461a3113807f" providerId="LiveId" clId="{DAE4349A-7EFD-49A5-815F-129830E71B63}" dt="2022-06-29T02:01:06.495" v="2294" actId="1076"/>
        <pc:sldMkLst>
          <pc:docMk/>
          <pc:sldMk cId="3559397027" sldId="271"/>
        </pc:sldMkLst>
        <pc:spChg chg="mod">
          <ac:chgData name="Pooja Koduru" userId="acd5461a3113807f" providerId="LiveId" clId="{DAE4349A-7EFD-49A5-815F-129830E71B63}" dt="2022-06-29T02:01:06.495" v="2294" actId="1076"/>
          <ac:spMkLst>
            <pc:docMk/>
            <pc:sldMk cId="3559397027" sldId="271"/>
            <ac:spMk id="2" creationId="{0A3E99DB-0363-4F8D-9F45-C3310F83845D}"/>
          </ac:spMkLst>
        </pc:spChg>
        <pc:spChg chg="del mod">
          <ac:chgData name="Pooja Koduru" userId="acd5461a3113807f" providerId="LiveId" clId="{DAE4349A-7EFD-49A5-815F-129830E71B63}" dt="2022-06-26T17:09:20.108" v="1522" actId="478"/>
          <ac:spMkLst>
            <pc:docMk/>
            <pc:sldMk cId="3559397027" sldId="271"/>
            <ac:spMk id="9" creationId="{FCB55A3A-3A9E-4390-928B-5E29DD45882C}"/>
          </ac:spMkLst>
        </pc:spChg>
        <pc:spChg chg="del mod">
          <ac:chgData name="Pooja Koduru" userId="acd5461a3113807f" providerId="LiveId" clId="{DAE4349A-7EFD-49A5-815F-129830E71B63}" dt="2022-06-26T17:09:17.659" v="1521" actId="478"/>
          <ac:spMkLst>
            <pc:docMk/>
            <pc:sldMk cId="3559397027" sldId="271"/>
            <ac:spMk id="10" creationId="{AA6C94DF-B6E4-4766-8E4D-B39402AB4283}"/>
          </ac:spMkLst>
        </pc:spChg>
        <pc:picChg chg="del">
          <ac:chgData name="Pooja Koduru" userId="acd5461a3113807f" providerId="LiveId" clId="{DAE4349A-7EFD-49A5-815F-129830E71B63}" dt="2022-06-26T17:07:57.757" v="1509" actId="478"/>
          <ac:picMkLst>
            <pc:docMk/>
            <pc:sldMk cId="3559397027" sldId="271"/>
            <ac:picMk id="3" creationId="{95C03D37-0555-4A24-BCBC-271C7862B195}"/>
          </ac:picMkLst>
        </pc:picChg>
        <pc:picChg chg="del">
          <ac:chgData name="Pooja Koduru" userId="acd5461a3113807f" providerId="LiveId" clId="{DAE4349A-7EFD-49A5-815F-129830E71B63}" dt="2022-06-26T17:07:56.390" v="1508" actId="478"/>
          <ac:picMkLst>
            <pc:docMk/>
            <pc:sldMk cId="3559397027" sldId="271"/>
            <ac:picMk id="6" creationId="{7AF76E11-3368-4E9B-8910-BAB017D69C7E}"/>
          </ac:picMkLst>
        </pc:picChg>
        <pc:picChg chg="add mod">
          <ac:chgData name="Pooja Koduru" userId="acd5461a3113807f" providerId="LiveId" clId="{DAE4349A-7EFD-49A5-815F-129830E71B63}" dt="2022-06-29T02:00:58.116" v="2291" actId="1076"/>
          <ac:picMkLst>
            <pc:docMk/>
            <pc:sldMk cId="3559397027" sldId="271"/>
            <ac:picMk id="7" creationId="{0EFD8087-E725-A28B-738E-DBCEE1E6F3A6}"/>
          </ac:picMkLst>
        </pc:picChg>
        <pc:picChg chg="add mod">
          <ac:chgData name="Pooja Koduru" userId="acd5461a3113807f" providerId="LiveId" clId="{DAE4349A-7EFD-49A5-815F-129830E71B63}" dt="2022-06-29T02:01:01.116" v="2292" actId="1076"/>
          <ac:picMkLst>
            <pc:docMk/>
            <pc:sldMk cId="3559397027" sldId="271"/>
            <ac:picMk id="8" creationId="{50688F2D-DB72-4896-99BB-E34C8517EF67}"/>
          </ac:picMkLst>
        </pc:picChg>
      </pc:sldChg>
      <pc:sldChg chg="addSp delSp modSp mod">
        <pc:chgData name="Pooja Koduru" userId="acd5461a3113807f" providerId="LiveId" clId="{DAE4349A-7EFD-49A5-815F-129830E71B63}" dt="2022-06-26T17:28:52.126" v="2017" actId="207"/>
        <pc:sldMkLst>
          <pc:docMk/>
          <pc:sldMk cId="3681027374" sldId="272"/>
        </pc:sldMkLst>
        <pc:spChg chg="mod">
          <ac:chgData name="Pooja Koduru" userId="acd5461a3113807f" providerId="LiveId" clId="{DAE4349A-7EFD-49A5-815F-129830E71B63}" dt="2022-06-26T17:28:52.126" v="2017" actId="207"/>
          <ac:spMkLst>
            <pc:docMk/>
            <pc:sldMk cId="3681027374" sldId="272"/>
            <ac:spMk id="2" creationId="{C4398CD8-1503-42D7-AA8C-699B44FEB57F}"/>
          </ac:spMkLst>
        </pc:spChg>
        <pc:spChg chg="mod">
          <ac:chgData name="Pooja Koduru" userId="acd5461a3113807f" providerId="LiveId" clId="{DAE4349A-7EFD-49A5-815F-129830E71B63}" dt="2022-06-26T17:14:13.356" v="1645" actId="20577"/>
          <ac:spMkLst>
            <pc:docMk/>
            <pc:sldMk cId="3681027374" sldId="272"/>
            <ac:spMk id="6" creationId="{FDBF77F5-BC8E-49E8-A05A-8CF9678088BF}"/>
          </ac:spMkLst>
        </pc:spChg>
        <pc:spChg chg="mod">
          <ac:chgData name="Pooja Koduru" userId="acd5461a3113807f" providerId="LiveId" clId="{DAE4349A-7EFD-49A5-815F-129830E71B63}" dt="2022-06-26T17:14:29.676" v="1647" actId="1076"/>
          <ac:spMkLst>
            <pc:docMk/>
            <pc:sldMk cId="3681027374" sldId="272"/>
            <ac:spMk id="7" creationId="{4F861287-EA26-4FC1-9903-75354D77BB56}"/>
          </ac:spMkLst>
        </pc:spChg>
        <pc:spChg chg="add mod">
          <ac:chgData name="Pooja Koduru" userId="acd5461a3113807f" providerId="LiveId" clId="{DAE4349A-7EFD-49A5-815F-129830E71B63}" dt="2022-06-26T17:12:24" v="1599" actId="20577"/>
          <ac:spMkLst>
            <pc:docMk/>
            <pc:sldMk cId="3681027374" sldId="272"/>
            <ac:spMk id="11" creationId="{B8CFEE4F-2044-E492-2DE9-32CCEA29522E}"/>
          </ac:spMkLst>
        </pc:spChg>
        <pc:picChg chg="del">
          <ac:chgData name="Pooja Koduru" userId="acd5461a3113807f" providerId="LiveId" clId="{DAE4349A-7EFD-49A5-815F-129830E71B63}" dt="2022-06-26T17:10:28.129" v="1533" actId="478"/>
          <ac:picMkLst>
            <pc:docMk/>
            <pc:sldMk cId="3681027374" sldId="272"/>
            <ac:picMk id="3" creationId="{46F7506D-97F9-46CA-89D8-943241C5852A}"/>
          </ac:picMkLst>
        </pc:picChg>
        <pc:picChg chg="del mod">
          <ac:chgData name="Pooja Koduru" userId="acd5461a3113807f" providerId="LiveId" clId="{DAE4349A-7EFD-49A5-815F-129830E71B63}" dt="2022-06-26T17:10:29.650" v="1535" actId="478"/>
          <ac:picMkLst>
            <pc:docMk/>
            <pc:sldMk cId="3681027374" sldId="272"/>
            <ac:picMk id="4" creationId="{60ED2CA3-BD50-45BC-AF4A-669996485ADB}"/>
          </ac:picMkLst>
        </pc:picChg>
        <pc:picChg chg="add mod">
          <ac:chgData name="Pooja Koduru" userId="acd5461a3113807f" providerId="LiveId" clId="{DAE4349A-7EFD-49A5-815F-129830E71B63}" dt="2022-06-26T17:11:31.791" v="1544" actId="1076"/>
          <ac:picMkLst>
            <pc:docMk/>
            <pc:sldMk cId="3681027374" sldId="272"/>
            <ac:picMk id="8" creationId="{24975B98-B1E8-2018-4E3F-A7055E451AFC}"/>
          </ac:picMkLst>
        </pc:picChg>
        <pc:picChg chg="add mod">
          <ac:chgData name="Pooja Koduru" userId="acd5461a3113807f" providerId="LiveId" clId="{DAE4349A-7EFD-49A5-815F-129830E71B63}" dt="2022-06-26T17:14:32.954" v="1648" actId="1076"/>
          <ac:picMkLst>
            <pc:docMk/>
            <pc:sldMk cId="3681027374" sldId="272"/>
            <ac:picMk id="9" creationId="{BC215E11-BDC2-5446-9D00-D81EA54A9FAE}"/>
          </ac:picMkLst>
        </pc:picChg>
        <pc:picChg chg="add mod">
          <ac:chgData name="Pooja Koduru" userId="acd5461a3113807f" providerId="LiveId" clId="{DAE4349A-7EFD-49A5-815F-129830E71B63}" dt="2022-06-26T17:11:39.100" v="1545" actId="1076"/>
          <ac:picMkLst>
            <pc:docMk/>
            <pc:sldMk cId="3681027374" sldId="272"/>
            <ac:picMk id="10" creationId="{7B3B0F14-9A63-6256-A696-4684F1A586ED}"/>
          </ac:picMkLst>
        </pc:picChg>
      </pc:sldChg>
      <pc:sldChg chg="addSp delSp modSp mod">
        <pc:chgData name="Pooja Koduru" userId="acd5461a3113807f" providerId="LiveId" clId="{DAE4349A-7EFD-49A5-815F-129830E71B63}" dt="2022-06-26T17:28:47.085" v="2016" actId="207"/>
        <pc:sldMkLst>
          <pc:docMk/>
          <pc:sldMk cId="693508713" sldId="273"/>
        </pc:sldMkLst>
        <pc:spChg chg="mod">
          <ac:chgData name="Pooja Koduru" userId="acd5461a3113807f" providerId="LiveId" clId="{DAE4349A-7EFD-49A5-815F-129830E71B63}" dt="2022-06-26T17:28:47.085" v="2016" actId="207"/>
          <ac:spMkLst>
            <pc:docMk/>
            <pc:sldMk cId="693508713" sldId="273"/>
            <ac:spMk id="2" creationId="{ACF8B365-C84F-4960-9E8A-C4752D899805}"/>
          </ac:spMkLst>
        </pc:spChg>
        <pc:picChg chg="del">
          <ac:chgData name="Pooja Koduru" userId="acd5461a3113807f" providerId="LiveId" clId="{DAE4349A-7EFD-49A5-815F-129830E71B63}" dt="2022-06-26T17:15:11.590" v="1661" actId="478"/>
          <ac:picMkLst>
            <pc:docMk/>
            <pc:sldMk cId="693508713" sldId="273"/>
            <ac:picMk id="3" creationId="{030E8778-F47D-4F3C-B1D4-DF863048D38B}"/>
          </ac:picMkLst>
        </pc:picChg>
        <pc:picChg chg="add mod">
          <ac:chgData name="Pooja Koduru" userId="acd5461a3113807f" providerId="LiveId" clId="{DAE4349A-7EFD-49A5-815F-129830E71B63}" dt="2022-06-26T17:15:37.805" v="1666" actId="14100"/>
          <ac:picMkLst>
            <pc:docMk/>
            <pc:sldMk cId="693508713" sldId="273"/>
            <ac:picMk id="4" creationId="{29505506-A350-2EC0-B7B5-64C67D59D6EC}"/>
          </ac:picMkLst>
        </pc:picChg>
        <pc:picChg chg="add mod">
          <ac:chgData name="Pooja Koduru" userId="acd5461a3113807f" providerId="LiveId" clId="{DAE4349A-7EFD-49A5-815F-129830E71B63}" dt="2022-06-26T17:15:45.399" v="1669" actId="1076"/>
          <ac:picMkLst>
            <pc:docMk/>
            <pc:sldMk cId="693508713" sldId="273"/>
            <ac:picMk id="5" creationId="{743F582F-939D-97EC-5AB7-671891CC6EC0}"/>
          </ac:picMkLst>
        </pc:picChg>
      </pc:sldChg>
      <pc:sldChg chg="addSp delSp modSp mod">
        <pc:chgData name="Pooja Koduru" userId="acd5461a3113807f" providerId="LiveId" clId="{DAE4349A-7EFD-49A5-815F-129830E71B63}" dt="2022-06-26T17:28:42.493" v="2015" actId="207"/>
        <pc:sldMkLst>
          <pc:docMk/>
          <pc:sldMk cId="126180710" sldId="274"/>
        </pc:sldMkLst>
        <pc:spChg chg="mod">
          <ac:chgData name="Pooja Koduru" userId="acd5461a3113807f" providerId="LiveId" clId="{DAE4349A-7EFD-49A5-815F-129830E71B63}" dt="2022-06-26T17:28:42.493" v="2015" actId="207"/>
          <ac:spMkLst>
            <pc:docMk/>
            <pc:sldMk cId="126180710" sldId="274"/>
            <ac:spMk id="2" creationId="{E599505E-E5BF-4850-BB19-E4AEB14E1B4E}"/>
          </ac:spMkLst>
        </pc:spChg>
        <pc:spChg chg="del mod">
          <ac:chgData name="Pooja Koduru" userId="acd5461a3113807f" providerId="LiveId" clId="{DAE4349A-7EFD-49A5-815F-129830E71B63}" dt="2022-06-26T17:16:48.582" v="1687" actId="478"/>
          <ac:spMkLst>
            <pc:docMk/>
            <pc:sldMk cId="126180710" sldId="274"/>
            <ac:spMk id="3" creationId="{CA8F166E-2CC6-48DF-B4A0-83D509094C85}"/>
          </ac:spMkLst>
        </pc:spChg>
        <pc:spChg chg="del">
          <ac:chgData name="Pooja Koduru" userId="acd5461a3113807f" providerId="LiveId" clId="{DAE4349A-7EFD-49A5-815F-129830E71B63}" dt="2022-06-26T17:16:48.582" v="1687" actId="478"/>
          <ac:spMkLst>
            <pc:docMk/>
            <pc:sldMk cId="126180710" sldId="274"/>
            <ac:spMk id="8" creationId="{9AD5178F-8B44-4743-B843-6F1F127315CF}"/>
          </ac:spMkLst>
        </pc:spChg>
        <pc:picChg chg="del">
          <ac:chgData name="Pooja Koduru" userId="acd5461a3113807f" providerId="LiveId" clId="{DAE4349A-7EFD-49A5-815F-129830E71B63}" dt="2022-06-26T17:16:48.582" v="1687" actId="478"/>
          <ac:picMkLst>
            <pc:docMk/>
            <pc:sldMk cId="126180710" sldId="274"/>
            <ac:picMk id="4" creationId="{E611DDCD-9289-4FE4-B550-F6C8FCDDFFF0}"/>
          </ac:picMkLst>
        </pc:picChg>
        <pc:picChg chg="del">
          <ac:chgData name="Pooja Koduru" userId="acd5461a3113807f" providerId="LiveId" clId="{DAE4349A-7EFD-49A5-815F-129830E71B63}" dt="2022-06-26T17:16:48.582" v="1687" actId="478"/>
          <ac:picMkLst>
            <pc:docMk/>
            <pc:sldMk cId="126180710" sldId="274"/>
            <ac:picMk id="5" creationId="{3E31DEF5-2C20-48F5-BE42-8264C2B0172D}"/>
          </ac:picMkLst>
        </pc:picChg>
        <pc:picChg chg="del">
          <ac:chgData name="Pooja Koduru" userId="acd5461a3113807f" providerId="LiveId" clId="{DAE4349A-7EFD-49A5-815F-129830E71B63}" dt="2022-06-26T17:16:48.582" v="1687" actId="478"/>
          <ac:picMkLst>
            <pc:docMk/>
            <pc:sldMk cId="126180710" sldId="274"/>
            <ac:picMk id="6" creationId="{6F6B209A-957B-43F0-BB7D-642154C6D304}"/>
          </ac:picMkLst>
        </pc:picChg>
        <pc:picChg chg="del">
          <ac:chgData name="Pooja Koduru" userId="acd5461a3113807f" providerId="LiveId" clId="{DAE4349A-7EFD-49A5-815F-129830E71B63}" dt="2022-06-26T17:16:48.582" v="1687" actId="478"/>
          <ac:picMkLst>
            <pc:docMk/>
            <pc:sldMk cId="126180710" sldId="274"/>
            <ac:picMk id="7" creationId="{EB79EA99-17D5-4156-808E-E97FDB9C5192}"/>
          </ac:picMkLst>
        </pc:picChg>
        <pc:picChg chg="add mod">
          <ac:chgData name="Pooja Koduru" userId="acd5461a3113807f" providerId="LiveId" clId="{DAE4349A-7EFD-49A5-815F-129830E71B63}" dt="2022-06-26T17:17:31.644" v="1695" actId="1076"/>
          <ac:picMkLst>
            <pc:docMk/>
            <pc:sldMk cId="126180710" sldId="274"/>
            <ac:picMk id="9" creationId="{7E8150FD-6FEE-D2B6-9B86-A468140F37DB}"/>
          </ac:picMkLst>
        </pc:picChg>
        <pc:picChg chg="add mod">
          <ac:chgData name="Pooja Koduru" userId="acd5461a3113807f" providerId="LiveId" clId="{DAE4349A-7EFD-49A5-815F-129830E71B63}" dt="2022-06-26T17:17:40.775" v="1696" actId="1076"/>
          <ac:picMkLst>
            <pc:docMk/>
            <pc:sldMk cId="126180710" sldId="274"/>
            <ac:picMk id="10" creationId="{249E570E-DB9F-897D-51F9-988846E7C59D}"/>
          </ac:picMkLst>
        </pc:picChg>
      </pc:sldChg>
      <pc:sldChg chg="del">
        <pc:chgData name="Pooja Koduru" userId="acd5461a3113807f" providerId="LiveId" clId="{DAE4349A-7EFD-49A5-815F-129830E71B63}" dt="2022-06-26T17:17:59.804" v="1697" actId="2696"/>
        <pc:sldMkLst>
          <pc:docMk/>
          <pc:sldMk cId="3115877836" sldId="275"/>
        </pc:sldMkLst>
      </pc:sldChg>
      <pc:sldChg chg="del">
        <pc:chgData name="Pooja Koduru" userId="acd5461a3113807f" providerId="LiveId" clId="{DAE4349A-7EFD-49A5-815F-129830E71B63}" dt="2022-06-26T17:18:05.369" v="1698" actId="2696"/>
        <pc:sldMkLst>
          <pc:docMk/>
          <pc:sldMk cId="2115236463" sldId="276"/>
        </pc:sldMkLst>
      </pc:sldChg>
      <pc:sldChg chg="modSp mod">
        <pc:chgData name="Pooja Koduru" userId="acd5461a3113807f" providerId="LiveId" clId="{DAE4349A-7EFD-49A5-815F-129830E71B63}" dt="2022-06-29T01:57:38.617" v="2285" actId="255"/>
        <pc:sldMkLst>
          <pc:docMk/>
          <pc:sldMk cId="255361677" sldId="277"/>
        </pc:sldMkLst>
        <pc:spChg chg="mod">
          <ac:chgData name="Pooja Koduru" userId="acd5461a3113807f" providerId="LiveId" clId="{DAE4349A-7EFD-49A5-815F-129830E71B63}" dt="2022-06-26T17:28:35.552" v="2014" actId="207"/>
          <ac:spMkLst>
            <pc:docMk/>
            <pc:sldMk cId="255361677" sldId="277"/>
            <ac:spMk id="2" creationId="{4D366694-E66B-4C09-8DE8-40A3554D97E6}"/>
          </ac:spMkLst>
        </pc:spChg>
        <pc:spChg chg="mod">
          <ac:chgData name="Pooja Koduru" userId="acd5461a3113807f" providerId="LiveId" clId="{DAE4349A-7EFD-49A5-815F-129830E71B63}" dt="2022-06-29T01:57:38.617" v="2285" actId="255"/>
          <ac:spMkLst>
            <pc:docMk/>
            <pc:sldMk cId="255361677" sldId="277"/>
            <ac:spMk id="3" creationId="{067F5A11-A29D-4E38-BB4F-30BCB7D20EB7}"/>
          </ac:spMkLst>
        </pc:spChg>
      </pc:sldChg>
      <pc:sldChg chg="modSp mod">
        <pc:chgData name="Pooja Koduru" userId="acd5461a3113807f" providerId="LiveId" clId="{DAE4349A-7EFD-49A5-815F-129830E71B63}" dt="2022-06-26T17:28:22.218" v="2011" actId="207"/>
        <pc:sldMkLst>
          <pc:docMk/>
          <pc:sldMk cId="3679909675" sldId="278"/>
        </pc:sldMkLst>
        <pc:spChg chg="mod">
          <ac:chgData name="Pooja Koduru" userId="acd5461a3113807f" providerId="LiveId" clId="{DAE4349A-7EFD-49A5-815F-129830E71B63}" dt="2022-06-26T17:28:22.218" v="2011" actId="207"/>
          <ac:spMkLst>
            <pc:docMk/>
            <pc:sldMk cId="3679909675" sldId="278"/>
            <ac:spMk id="2" creationId="{9A30B661-05A3-432B-9FC0-793F24C1B57F}"/>
          </ac:spMkLst>
        </pc:spChg>
        <pc:spChg chg="mod">
          <ac:chgData name="Pooja Koduru" userId="acd5461a3113807f" providerId="LiveId" clId="{DAE4349A-7EFD-49A5-815F-129830E71B63}" dt="2022-06-26T17:22:31.189" v="1875" actId="1076"/>
          <ac:spMkLst>
            <pc:docMk/>
            <pc:sldMk cId="3679909675" sldId="278"/>
            <ac:spMk id="4" creationId="{A605D421-9737-454E-A2CF-A4853D412DC7}"/>
          </ac:spMkLst>
        </pc:spChg>
      </pc:sldChg>
      <pc:sldChg chg="modSp mod">
        <pc:chgData name="Pooja Koduru" userId="acd5461a3113807f" providerId="LiveId" clId="{DAE4349A-7EFD-49A5-815F-129830E71B63}" dt="2022-06-26T17:28:16.619" v="2010" actId="207"/>
        <pc:sldMkLst>
          <pc:docMk/>
          <pc:sldMk cId="805604706" sldId="279"/>
        </pc:sldMkLst>
        <pc:spChg chg="mod">
          <ac:chgData name="Pooja Koduru" userId="acd5461a3113807f" providerId="LiveId" clId="{DAE4349A-7EFD-49A5-815F-129830E71B63}" dt="2022-06-26T17:28:16.619" v="2010" actId="207"/>
          <ac:spMkLst>
            <pc:docMk/>
            <pc:sldMk cId="805604706" sldId="279"/>
            <ac:spMk id="3" creationId="{F584162F-62CF-4BAF-BBB4-85077816CD28}"/>
          </ac:spMkLst>
        </pc:spChg>
        <pc:spChg chg="mod">
          <ac:chgData name="Pooja Koduru" userId="acd5461a3113807f" providerId="LiveId" clId="{DAE4349A-7EFD-49A5-815F-129830E71B63}" dt="2022-06-26T17:24:19.174" v="1975" actId="1076"/>
          <ac:spMkLst>
            <pc:docMk/>
            <pc:sldMk cId="805604706" sldId="279"/>
            <ac:spMk id="7" creationId="{F3C295CF-ECCF-4BEC-BD15-0706DFC98573}"/>
          </ac:spMkLst>
        </pc:spChg>
      </pc:sldChg>
      <pc:sldChg chg="modSp mod">
        <pc:chgData name="Pooja Koduru" userId="acd5461a3113807f" providerId="LiveId" clId="{DAE4349A-7EFD-49A5-815F-129830E71B63}" dt="2022-06-29T01:57:57.952" v="2286" actId="255"/>
        <pc:sldMkLst>
          <pc:docMk/>
          <pc:sldMk cId="2324061160" sldId="280"/>
        </pc:sldMkLst>
        <pc:spChg chg="mod">
          <ac:chgData name="Pooja Koduru" userId="acd5461a3113807f" providerId="LiveId" clId="{DAE4349A-7EFD-49A5-815F-129830E71B63}" dt="2022-06-26T17:28:11.472" v="2009" actId="207"/>
          <ac:spMkLst>
            <pc:docMk/>
            <pc:sldMk cId="2324061160" sldId="280"/>
            <ac:spMk id="3" creationId="{F877ECBC-0E9D-411A-9492-4984BB57C856}"/>
          </ac:spMkLst>
        </pc:spChg>
        <pc:spChg chg="mod">
          <ac:chgData name="Pooja Koduru" userId="acd5461a3113807f" providerId="LiveId" clId="{DAE4349A-7EFD-49A5-815F-129830E71B63}" dt="2022-06-29T01:57:57.952" v="2286" actId="255"/>
          <ac:spMkLst>
            <pc:docMk/>
            <pc:sldMk cId="2324061160" sldId="280"/>
            <ac:spMk id="4" creationId="{2FC0294B-9A7A-4442-B9E8-5497533C8D90}"/>
          </ac:spMkLst>
        </pc:spChg>
      </pc:sldChg>
      <pc:sldChg chg="modSp mod">
        <pc:chgData name="Pooja Koduru" userId="acd5461a3113807f" providerId="LiveId" clId="{DAE4349A-7EFD-49A5-815F-129830E71B63}" dt="2022-06-26T17:27:50.624" v="2008" actId="207"/>
        <pc:sldMkLst>
          <pc:docMk/>
          <pc:sldMk cId="923981186" sldId="281"/>
        </pc:sldMkLst>
        <pc:spChg chg="mod">
          <ac:chgData name="Pooja Koduru" userId="acd5461a3113807f" providerId="LiveId" clId="{DAE4349A-7EFD-49A5-815F-129830E71B63}" dt="2022-06-26T17:27:50.624" v="2008" actId="207"/>
          <ac:spMkLst>
            <pc:docMk/>
            <pc:sldMk cId="923981186" sldId="281"/>
            <ac:spMk id="2" creationId="{A06FFF15-96D6-4B0E-9F51-20ABDCE0612C}"/>
          </ac:spMkLst>
        </pc:spChg>
      </pc:sldChg>
      <pc:sldChg chg="del">
        <pc:chgData name="Pooja Koduru" userId="acd5461a3113807f" providerId="LiveId" clId="{DAE4349A-7EFD-49A5-815F-129830E71B63}" dt="2022-06-26T16:09:24.230" v="481" actId="2696"/>
        <pc:sldMkLst>
          <pc:docMk/>
          <pc:sldMk cId="2639573056" sldId="282"/>
        </pc:sldMkLst>
      </pc:sldChg>
      <pc:sldMasterChg chg="setBg modSldLayout">
        <pc:chgData name="Pooja Koduru" userId="acd5461a3113807f" providerId="LiveId" clId="{DAE4349A-7EFD-49A5-815F-129830E71B63}" dt="2022-06-26T12:42:50.319" v="12"/>
        <pc:sldMasterMkLst>
          <pc:docMk/>
          <pc:sldMasterMk cId="2032815079" sldId="2147483768"/>
        </pc:sldMasterMkLst>
        <pc:sldLayoutChg chg="setBg">
          <pc:chgData name="Pooja Koduru" userId="acd5461a3113807f" providerId="LiveId" clId="{DAE4349A-7EFD-49A5-815F-129830E71B63}" dt="2022-06-26T12:42:50.319" v="12"/>
          <pc:sldLayoutMkLst>
            <pc:docMk/>
            <pc:sldMasterMk cId="2032815079" sldId="2147483768"/>
            <pc:sldLayoutMk cId="125101595" sldId="2147483769"/>
          </pc:sldLayoutMkLst>
        </pc:sldLayoutChg>
        <pc:sldLayoutChg chg="setBg">
          <pc:chgData name="Pooja Koduru" userId="acd5461a3113807f" providerId="LiveId" clId="{DAE4349A-7EFD-49A5-815F-129830E71B63}" dt="2022-06-26T12:42:50.319" v="12"/>
          <pc:sldLayoutMkLst>
            <pc:docMk/>
            <pc:sldMasterMk cId="2032815079" sldId="2147483768"/>
            <pc:sldLayoutMk cId="3777076204" sldId="2147483770"/>
          </pc:sldLayoutMkLst>
        </pc:sldLayoutChg>
        <pc:sldLayoutChg chg="setBg">
          <pc:chgData name="Pooja Koduru" userId="acd5461a3113807f" providerId="LiveId" clId="{DAE4349A-7EFD-49A5-815F-129830E71B63}" dt="2022-06-26T12:42:50.319" v="12"/>
          <pc:sldLayoutMkLst>
            <pc:docMk/>
            <pc:sldMasterMk cId="2032815079" sldId="2147483768"/>
            <pc:sldLayoutMk cId="483806771" sldId="2147483771"/>
          </pc:sldLayoutMkLst>
        </pc:sldLayoutChg>
        <pc:sldLayoutChg chg="setBg">
          <pc:chgData name="Pooja Koduru" userId="acd5461a3113807f" providerId="LiveId" clId="{DAE4349A-7EFD-49A5-815F-129830E71B63}" dt="2022-06-26T12:42:50.319" v="12"/>
          <pc:sldLayoutMkLst>
            <pc:docMk/>
            <pc:sldMasterMk cId="2032815079" sldId="2147483768"/>
            <pc:sldLayoutMk cId="2058605186" sldId="2147483772"/>
          </pc:sldLayoutMkLst>
        </pc:sldLayoutChg>
        <pc:sldLayoutChg chg="setBg">
          <pc:chgData name="Pooja Koduru" userId="acd5461a3113807f" providerId="LiveId" clId="{DAE4349A-7EFD-49A5-815F-129830E71B63}" dt="2022-06-26T12:42:50.319" v="12"/>
          <pc:sldLayoutMkLst>
            <pc:docMk/>
            <pc:sldMasterMk cId="2032815079" sldId="2147483768"/>
            <pc:sldLayoutMk cId="3788698746" sldId="2147483773"/>
          </pc:sldLayoutMkLst>
        </pc:sldLayoutChg>
        <pc:sldLayoutChg chg="setBg">
          <pc:chgData name="Pooja Koduru" userId="acd5461a3113807f" providerId="LiveId" clId="{DAE4349A-7EFD-49A5-815F-129830E71B63}" dt="2022-06-26T12:42:50.319" v="12"/>
          <pc:sldLayoutMkLst>
            <pc:docMk/>
            <pc:sldMasterMk cId="2032815079" sldId="2147483768"/>
            <pc:sldLayoutMk cId="1803863354" sldId="2147483774"/>
          </pc:sldLayoutMkLst>
        </pc:sldLayoutChg>
        <pc:sldLayoutChg chg="setBg">
          <pc:chgData name="Pooja Koduru" userId="acd5461a3113807f" providerId="LiveId" clId="{DAE4349A-7EFD-49A5-815F-129830E71B63}" dt="2022-06-26T12:42:50.319" v="12"/>
          <pc:sldLayoutMkLst>
            <pc:docMk/>
            <pc:sldMasterMk cId="2032815079" sldId="2147483768"/>
            <pc:sldLayoutMk cId="3868021299" sldId="2147483775"/>
          </pc:sldLayoutMkLst>
        </pc:sldLayoutChg>
        <pc:sldLayoutChg chg="setBg">
          <pc:chgData name="Pooja Koduru" userId="acd5461a3113807f" providerId="LiveId" clId="{DAE4349A-7EFD-49A5-815F-129830E71B63}" dt="2022-06-26T12:42:50.319" v="12"/>
          <pc:sldLayoutMkLst>
            <pc:docMk/>
            <pc:sldMasterMk cId="2032815079" sldId="2147483768"/>
            <pc:sldLayoutMk cId="3084830773" sldId="2147483776"/>
          </pc:sldLayoutMkLst>
        </pc:sldLayoutChg>
        <pc:sldLayoutChg chg="setBg">
          <pc:chgData name="Pooja Koduru" userId="acd5461a3113807f" providerId="LiveId" clId="{DAE4349A-7EFD-49A5-815F-129830E71B63}" dt="2022-06-26T12:42:50.319" v="12"/>
          <pc:sldLayoutMkLst>
            <pc:docMk/>
            <pc:sldMasterMk cId="2032815079" sldId="2147483768"/>
            <pc:sldLayoutMk cId="114155475" sldId="2147483777"/>
          </pc:sldLayoutMkLst>
        </pc:sldLayoutChg>
        <pc:sldLayoutChg chg="setBg">
          <pc:chgData name="Pooja Koduru" userId="acd5461a3113807f" providerId="LiveId" clId="{DAE4349A-7EFD-49A5-815F-129830E71B63}" dt="2022-06-26T12:42:50.319" v="12"/>
          <pc:sldLayoutMkLst>
            <pc:docMk/>
            <pc:sldMasterMk cId="2032815079" sldId="2147483768"/>
            <pc:sldLayoutMk cId="1342718884" sldId="2147483778"/>
          </pc:sldLayoutMkLst>
        </pc:sldLayoutChg>
        <pc:sldLayoutChg chg="setBg">
          <pc:chgData name="Pooja Koduru" userId="acd5461a3113807f" providerId="LiveId" clId="{DAE4349A-7EFD-49A5-815F-129830E71B63}" dt="2022-06-26T12:42:50.319" v="12"/>
          <pc:sldLayoutMkLst>
            <pc:docMk/>
            <pc:sldMasterMk cId="2032815079" sldId="2147483768"/>
            <pc:sldLayoutMk cId="2771801124" sldId="2147483779"/>
          </pc:sldLayoutMkLst>
        </pc:sldLayoutChg>
      </pc:sldMasterChg>
    </pc:docChg>
  </pc:docChgLst>
  <pc:docChgLst>
    <pc:chgData name="Pooja Koduru" userId="acd5461a3113807f" providerId="LiveId" clId="{A2637482-9036-43C5-B8D6-BC9B3AF3E3D8}"/>
    <pc:docChg chg="undo custSel addSld delSld modSld modMainMaster">
      <pc:chgData name="Pooja Koduru" userId="acd5461a3113807f" providerId="LiveId" clId="{A2637482-9036-43C5-B8D6-BC9B3AF3E3D8}" dt="2022-02-25T11:55:59.933" v="3688" actId="1076"/>
      <pc:docMkLst>
        <pc:docMk/>
      </pc:docMkLst>
      <pc:sldChg chg="new del">
        <pc:chgData name="Pooja Koduru" userId="acd5461a3113807f" providerId="LiveId" clId="{A2637482-9036-43C5-B8D6-BC9B3AF3E3D8}" dt="2022-02-24T11:07:56.312" v="2" actId="47"/>
        <pc:sldMkLst>
          <pc:docMk/>
          <pc:sldMk cId="3474567461" sldId="256"/>
        </pc:sldMkLst>
      </pc:sldChg>
      <pc:sldChg chg="addSp modSp new mod setBg">
        <pc:chgData name="Pooja Koduru" userId="acd5461a3113807f" providerId="LiveId" clId="{A2637482-9036-43C5-B8D6-BC9B3AF3E3D8}" dt="2022-02-24T11:50:09.949" v="622" actId="1076"/>
        <pc:sldMkLst>
          <pc:docMk/>
          <pc:sldMk cId="1905798769" sldId="257"/>
        </pc:sldMkLst>
        <pc:spChg chg="add mod">
          <ac:chgData name="Pooja Koduru" userId="acd5461a3113807f" providerId="LiveId" clId="{A2637482-9036-43C5-B8D6-BC9B3AF3E3D8}" dt="2022-02-24T11:38:22.787" v="377" actId="1076"/>
          <ac:spMkLst>
            <pc:docMk/>
            <pc:sldMk cId="1905798769" sldId="257"/>
            <ac:spMk id="2" creationId="{7DFA3B34-0674-472B-8690-91A63B7782CB}"/>
          </ac:spMkLst>
        </pc:spChg>
        <pc:spChg chg="add mod">
          <ac:chgData name="Pooja Koduru" userId="acd5461a3113807f" providerId="LiveId" clId="{A2637482-9036-43C5-B8D6-BC9B3AF3E3D8}" dt="2022-02-24T11:45:04.073" v="430" actId="2711"/>
          <ac:spMkLst>
            <pc:docMk/>
            <pc:sldMk cId="1905798769" sldId="257"/>
            <ac:spMk id="3" creationId="{990B856C-9A60-41F4-B8CA-C7E4A1619CAB}"/>
          </ac:spMkLst>
        </pc:spChg>
        <pc:spChg chg="add mod">
          <ac:chgData name="Pooja Koduru" userId="acd5461a3113807f" providerId="LiveId" clId="{A2637482-9036-43C5-B8D6-BC9B3AF3E3D8}" dt="2022-02-24T11:50:09.949" v="622" actId="1076"/>
          <ac:spMkLst>
            <pc:docMk/>
            <pc:sldMk cId="1905798769" sldId="257"/>
            <ac:spMk id="4" creationId="{40512EFC-177F-4421-8206-32C8CD80158D}"/>
          </ac:spMkLst>
        </pc:spChg>
      </pc:sldChg>
      <pc:sldChg chg="addSp modSp new mod">
        <pc:chgData name="Pooja Koduru" userId="acd5461a3113807f" providerId="LiveId" clId="{A2637482-9036-43C5-B8D6-BC9B3AF3E3D8}" dt="2022-02-24T16:19:35.851" v="3655" actId="255"/>
        <pc:sldMkLst>
          <pc:docMk/>
          <pc:sldMk cId="3013598674" sldId="258"/>
        </pc:sldMkLst>
        <pc:spChg chg="add mod">
          <ac:chgData name="Pooja Koduru" userId="acd5461a3113807f" providerId="LiveId" clId="{A2637482-9036-43C5-B8D6-BC9B3AF3E3D8}" dt="2022-02-24T16:18:55.656" v="3651" actId="1076"/>
          <ac:spMkLst>
            <pc:docMk/>
            <pc:sldMk cId="3013598674" sldId="258"/>
            <ac:spMk id="2" creationId="{5157D7AA-67C8-45CA-8EFC-0D4C68FB914A}"/>
          </ac:spMkLst>
        </pc:spChg>
        <pc:spChg chg="add mod">
          <ac:chgData name="Pooja Koduru" userId="acd5461a3113807f" providerId="LiveId" clId="{A2637482-9036-43C5-B8D6-BC9B3AF3E3D8}" dt="2022-02-24T16:19:35.851" v="3655" actId="255"/>
          <ac:spMkLst>
            <pc:docMk/>
            <pc:sldMk cId="3013598674" sldId="258"/>
            <ac:spMk id="3" creationId="{50207BFA-92B8-44F8-BF9D-FF320088CA92}"/>
          </ac:spMkLst>
        </pc:spChg>
      </pc:sldChg>
      <pc:sldChg chg="addSp modSp new mod">
        <pc:chgData name="Pooja Koduru" userId="acd5461a3113807f" providerId="LiveId" clId="{A2637482-9036-43C5-B8D6-BC9B3AF3E3D8}" dt="2022-02-24T12:06:08.426" v="765" actId="1076"/>
        <pc:sldMkLst>
          <pc:docMk/>
          <pc:sldMk cId="4174578500" sldId="259"/>
        </pc:sldMkLst>
        <pc:spChg chg="add mod">
          <ac:chgData name="Pooja Koduru" userId="acd5461a3113807f" providerId="LiveId" clId="{A2637482-9036-43C5-B8D6-BC9B3AF3E3D8}" dt="2022-02-24T12:06:03.832" v="764" actId="403"/>
          <ac:spMkLst>
            <pc:docMk/>
            <pc:sldMk cId="4174578500" sldId="259"/>
            <ac:spMk id="2" creationId="{AE82054E-1BC1-4B08-BF34-CE525959B890}"/>
          </ac:spMkLst>
        </pc:spChg>
        <pc:spChg chg="add mod">
          <ac:chgData name="Pooja Koduru" userId="acd5461a3113807f" providerId="LiveId" clId="{A2637482-9036-43C5-B8D6-BC9B3AF3E3D8}" dt="2022-02-24T12:06:08.426" v="765" actId="1076"/>
          <ac:spMkLst>
            <pc:docMk/>
            <pc:sldMk cId="4174578500" sldId="259"/>
            <ac:spMk id="3" creationId="{B66E89CA-10C1-46DE-AB72-EF1C1645E6CE}"/>
          </ac:spMkLst>
        </pc:spChg>
      </pc:sldChg>
      <pc:sldChg chg="addSp modSp new mod">
        <pc:chgData name="Pooja Koduru" userId="acd5461a3113807f" providerId="LiveId" clId="{A2637482-9036-43C5-B8D6-BC9B3AF3E3D8}" dt="2022-02-24T12:12:17.209" v="821"/>
        <pc:sldMkLst>
          <pc:docMk/>
          <pc:sldMk cId="268857179" sldId="260"/>
        </pc:sldMkLst>
        <pc:spChg chg="add mod">
          <ac:chgData name="Pooja Koduru" userId="acd5461a3113807f" providerId="LiveId" clId="{A2637482-9036-43C5-B8D6-BC9B3AF3E3D8}" dt="2022-02-24T12:12:17.209" v="821"/>
          <ac:spMkLst>
            <pc:docMk/>
            <pc:sldMk cId="268857179" sldId="260"/>
            <ac:spMk id="2" creationId="{D54F5536-936B-4295-8AB3-DC6D8DC09E4E}"/>
          </ac:spMkLst>
        </pc:spChg>
        <pc:spChg chg="add mod">
          <ac:chgData name="Pooja Koduru" userId="acd5461a3113807f" providerId="LiveId" clId="{A2637482-9036-43C5-B8D6-BC9B3AF3E3D8}" dt="2022-02-24T12:10:13.145" v="792" actId="1076"/>
          <ac:spMkLst>
            <pc:docMk/>
            <pc:sldMk cId="268857179" sldId="260"/>
            <ac:spMk id="3" creationId="{0591E6CC-D76D-4703-AB22-E912EDDB41A7}"/>
          </ac:spMkLst>
        </pc:spChg>
        <pc:spChg chg="add mod">
          <ac:chgData name="Pooja Koduru" userId="acd5461a3113807f" providerId="LiveId" clId="{A2637482-9036-43C5-B8D6-BC9B3AF3E3D8}" dt="2022-02-24T12:12:01.094" v="819" actId="1076"/>
          <ac:spMkLst>
            <pc:docMk/>
            <pc:sldMk cId="268857179" sldId="260"/>
            <ac:spMk id="4" creationId="{1D73E1AE-95BD-4EF9-94A6-68EE2BDE962F}"/>
          </ac:spMkLst>
        </pc:spChg>
        <pc:spChg chg="add mod">
          <ac:chgData name="Pooja Koduru" userId="acd5461a3113807f" providerId="LiveId" clId="{A2637482-9036-43C5-B8D6-BC9B3AF3E3D8}" dt="2022-02-24T12:11:56.191" v="818" actId="1076"/>
          <ac:spMkLst>
            <pc:docMk/>
            <pc:sldMk cId="268857179" sldId="260"/>
            <ac:spMk id="5" creationId="{E28CDC05-F4E2-4FE6-BB43-5D05061B19DB}"/>
          </ac:spMkLst>
        </pc:spChg>
      </pc:sldChg>
      <pc:sldChg chg="addSp modSp new mod">
        <pc:chgData name="Pooja Koduru" userId="acd5461a3113807f" providerId="LiveId" clId="{A2637482-9036-43C5-B8D6-BC9B3AF3E3D8}" dt="2022-02-24T16:10:12.403" v="3636" actId="1076"/>
        <pc:sldMkLst>
          <pc:docMk/>
          <pc:sldMk cId="1532229196" sldId="261"/>
        </pc:sldMkLst>
        <pc:spChg chg="add mod">
          <ac:chgData name="Pooja Koduru" userId="acd5461a3113807f" providerId="LiveId" clId="{A2637482-9036-43C5-B8D6-BC9B3AF3E3D8}" dt="2022-02-24T12:16:52.336" v="837" actId="1076"/>
          <ac:spMkLst>
            <pc:docMk/>
            <pc:sldMk cId="1532229196" sldId="261"/>
            <ac:spMk id="2" creationId="{D8D70354-AB9E-4374-B926-EF7F4251BCD7}"/>
          </ac:spMkLst>
        </pc:spChg>
        <pc:spChg chg="add mod">
          <ac:chgData name="Pooja Koduru" userId="acd5461a3113807f" providerId="LiveId" clId="{A2637482-9036-43C5-B8D6-BC9B3AF3E3D8}" dt="2022-02-24T16:10:12.403" v="3636" actId="1076"/>
          <ac:spMkLst>
            <pc:docMk/>
            <pc:sldMk cId="1532229196" sldId="261"/>
            <ac:spMk id="3" creationId="{FE930575-F670-4AB4-A982-89DCD9E0A1FE}"/>
          </ac:spMkLst>
        </pc:spChg>
      </pc:sldChg>
      <pc:sldChg chg="addSp delSp modSp new mod">
        <pc:chgData name="Pooja Koduru" userId="acd5461a3113807f" providerId="LiveId" clId="{A2637482-9036-43C5-B8D6-BC9B3AF3E3D8}" dt="2022-02-25T09:56:37.066" v="3658" actId="1076"/>
        <pc:sldMkLst>
          <pc:docMk/>
          <pc:sldMk cId="1242653112" sldId="262"/>
        </pc:sldMkLst>
        <pc:spChg chg="add del mod">
          <ac:chgData name="Pooja Koduru" userId="acd5461a3113807f" providerId="LiveId" clId="{A2637482-9036-43C5-B8D6-BC9B3AF3E3D8}" dt="2022-02-24T12:34:43.064" v="971" actId="478"/>
          <ac:spMkLst>
            <pc:docMk/>
            <pc:sldMk cId="1242653112" sldId="262"/>
            <ac:spMk id="2" creationId="{182A3735-8421-4CC2-AAFE-1E2EC733ADB0}"/>
          </ac:spMkLst>
        </pc:spChg>
        <pc:spChg chg="add mod">
          <ac:chgData name="Pooja Koduru" userId="acd5461a3113807f" providerId="LiveId" clId="{A2637482-9036-43C5-B8D6-BC9B3AF3E3D8}" dt="2022-02-25T09:56:29.420" v="3656" actId="1076"/>
          <ac:spMkLst>
            <pc:docMk/>
            <pc:sldMk cId="1242653112" sldId="262"/>
            <ac:spMk id="3" creationId="{A54C4883-13D1-4FD9-9F82-1EB179A50CF9}"/>
          </ac:spMkLst>
        </pc:spChg>
        <pc:spChg chg="add mod">
          <ac:chgData name="Pooja Koduru" userId="acd5461a3113807f" providerId="LiveId" clId="{A2637482-9036-43C5-B8D6-BC9B3AF3E3D8}" dt="2022-02-25T09:56:30.340" v="3657" actId="1076"/>
          <ac:spMkLst>
            <pc:docMk/>
            <pc:sldMk cId="1242653112" sldId="262"/>
            <ac:spMk id="4" creationId="{5AE2E3E2-8C20-434A-8D96-108767635C79}"/>
          </ac:spMkLst>
        </pc:spChg>
        <pc:spChg chg="add mod">
          <ac:chgData name="Pooja Koduru" userId="acd5461a3113807f" providerId="LiveId" clId="{A2637482-9036-43C5-B8D6-BC9B3AF3E3D8}" dt="2022-02-24T12:39:36.696" v="1117" actId="403"/>
          <ac:spMkLst>
            <pc:docMk/>
            <pc:sldMk cId="1242653112" sldId="262"/>
            <ac:spMk id="5" creationId="{7F445411-0AD8-4654-9519-C9422914D8C6}"/>
          </ac:spMkLst>
        </pc:spChg>
        <pc:spChg chg="add mod">
          <ac:chgData name="Pooja Koduru" userId="acd5461a3113807f" providerId="LiveId" clId="{A2637482-9036-43C5-B8D6-BC9B3AF3E3D8}" dt="2022-02-24T12:39:44.135" v="1122" actId="404"/>
          <ac:spMkLst>
            <pc:docMk/>
            <pc:sldMk cId="1242653112" sldId="262"/>
            <ac:spMk id="6" creationId="{77564FB1-4F72-47F4-93E2-4BC1F7355DAD}"/>
          </ac:spMkLst>
        </pc:spChg>
        <pc:spChg chg="add mod">
          <ac:chgData name="Pooja Koduru" userId="acd5461a3113807f" providerId="LiveId" clId="{A2637482-9036-43C5-B8D6-BC9B3AF3E3D8}" dt="2022-02-24T12:39:49.912" v="1125" actId="403"/>
          <ac:spMkLst>
            <pc:docMk/>
            <pc:sldMk cId="1242653112" sldId="262"/>
            <ac:spMk id="7" creationId="{77254544-D553-4004-8003-DB8CB9F89BC5}"/>
          </ac:spMkLst>
        </pc:spChg>
        <pc:spChg chg="add mod">
          <ac:chgData name="Pooja Koduru" userId="acd5461a3113807f" providerId="LiveId" clId="{A2637482-9036-43C5-B8D6-BC9B3AF3E3D8}" dt="2022-02-24T12:41:44.921" v="1140" actId="14100"/>
          <ac:spMkLst>
            <pc:docMk/>
            <pc:sldMk cId="1242653112" sldId="262"/>
            <ac:spMk id="12" creationId="{982BB2B2-A97B-4F33-9169-7C5FEA25792C}"/>
          </ac:spMkLst>
        </pc:spChg>
        <pc:spChg chg="add mod">
          <ac:chgData name="Pooja Koduru" userId="acd5461a3113807f" providerId="LiveId" clId="{A2637482-9036-43C5-B8D6-BC9B3AF3E3D8}" dt="2022-02-24T12:41:20.773" v="1137" actId="14100"/>
          <ac:spMkLst>
            <pc:docMk/>
            <pc:sldMk cId="1242653112" sldId="262"/>
            <ac:spMk id="13" creationId="{718E8CE3-482B-497C-AAEB-398307D2DA30}"/>
          </ac:spMkLst>
        </pc:spChg>
        <pc:spChg chg="add mod">
          <ac:chgData name="Pooja Koduru" userId="acd5461a3113807f" providerId="LiveId" clId="{A2637482-9036-43C5-B8D6-BC9B3AF3E3D8}" dt="2022-02-25T09:56:37.066" v="3658" actId="1076"/>
          <ac:spMkLst>
            <pc:docMk/>
            <pc:sldMk cId="1242653112" sldId="262"/>
            <ac:spMk id="14" creationId="{B6E84891-1C1E-437A-B49E-22BEE50E7AE7}"/>
          </ac:spMkLst>
        </pc:spChg>
        <pc:cxnChg chg="add del mod">
          <ac:chgData name="Pooja Koduru" userId="acd5461a3113807f" providerId="LiveId" clId="{A2637482-9036-43C5-B8D6-BC9B3AF3E3D8}" dt="2022-02-24T12:40:05.502" v="1127" actId="11529"/>
          <ac:cxnSpMkLst>
            <pc:docMk/>
            <pc:sldMk cId="1242653112" sldId="262"/>
            <ac:cxnSpMk id="9" creationId="{4B2B8731-DD48-40E6-8D31-8D9774E2537B}"/>
          </ac:cxnSpMkLst>
        </pc:cxnChg>
        <pc:cxnChg chg="add del mod">
          <ac:chgData name="Pooja Koduru" userId="acd5461a3113807f" providerId="LiveId" clId="{A2637482-9036-43C5-B8D6-BC9B3AF3E3D8}" dt="2022-02-24T12:40:36.427" v="1129" actId="11529"/>
          <ac:cxnSpMkLst>
            <pc:docMk/>
            <pc:sldMk cId="1242653112" sldId="262"/>
            <ac:cxnSpMk id="11" creationId="{FF589423-2DEF-4894-B65B-415F090DE342}"/>
          </ac:cxnSpMkLst>
        </pc:cxnChg>
      </pc:sldChg>
      <pc:sldChg chg="addSp delSp modSp new mod">
        <pc:chgData name="Pooja Koduru" userId="acd5461a3113807f" providerId="LiveId" clId="{A2637482-9036-43C5-B8D6-BC9B3AF3E3D8}" dt="2022-02-25T11:55:59.933" v="3688" actId="1076"/>
        <pc:sldMkLst>
          <pc:docMk/>
          <pc:sldMk cId="2953256444" sldId="263"/>
        </pc:sldMkLst>
        <pc:spChg chg="add mod">
          <ac:chgData name="Pooja Koduru" userId="acd5461a3113807f" providerId="LiveId" clId="{A2637482-9036-43C5-B8D6-BC9B3AF3E3D8}" dt="2022-02-24T13:03:09.932" v="1358" actId="1076"/>
          <ac:spMkLst>
            <pc:docMk/>
            <pc:sldMk cId="2953256444" sldId="263"/>
            <ac:spMk id="2" creationId="{05917F0A-2367-4B54-BA97-F352A9D90D6A}"/>
          </ac:spMkLst>
        </pc:spChg>
        <pc:spChg chg="add del mod">
          <ac:chgData name="Pooja Koduru" userId="acd5461a3113807f" providerId="LiveId" clId="{A2637482-9036-43C5-B8D6-BC9B3AF3E3D8}" dt="2022-02-24T12:55:03.408" v="1175" actId="478"/>
          <ac:spMkLst>
            <pc:docMk/>
            <pc:sldMk cId="2953256444" sldId="263"/>
            <ac:spMk id="4" creationId="{60650641-3FA8-4A51-9035-2E4925D1C098}"/>
          </ac:spMkLst>
        </pc:spChg>
        <pc:spChg chg="add mod">
          <ac:chgData name="Pooja Koduru" userId="acd5461a3113807f" providerId="LiveId" clId="{A2637482-9036-43C5-B8D6-BC9B3AF3E3D8}" dt="2022-02-24T13:01:56.094" v="1347" actId="403"/>
          <ac:spMkLst>
            <pc:docMk/>
            <pc:sldMk cId="2953256444" sldId="263"/>
            <ac:spMk id="5" creationId="{E4CE2A6E-86B5-4BAF-BF83-BB3EBF70018B}"/>
          </ac:spMkLst>
        </pc:spChg>
        <pc:spChg chg="add mod">
          <ac:chgData name="Pooja Koduru" userId="acd5461a3113807f" providerId="LiveId" clId="{A2637482-9036-43C5-B8D6-BC9B3AF3E3D8}" dt="2022-02-25T11:55:59.933" v="3688" actId="1076"/>
          <ac:spMkLst>
            <pc:docMk/>
            <pc:sldMk cId="2953256444" sldId="263"/>
            <ac:spMk id="7" creationId="{E47133C5-7CB5-44B9-83D8-91DE523743FD}"/>
          </ac:spMkLst>
        </pc:spChg>
        <pc:spChg chg="add mod">
          <ac:chgData name="Pooja Koduru" userId="acd5461a3113807f" providerId="LiveId" clId="{A2637482-9036-43C5-B8D6-BC9B3AF3E3D8}" dt="2022-02-25T11:52:40.752" v="3685" actId="20577"/>
          <ac:spMkLst>
            <pc:docMk/>
            <pc:sldMk cId="2953256444" sldId="263"/>
            <ac:spMk id="9" creationId="{678E1A3D-04CF-47ED-87C5-D0A918F87CC4}"/>
          </ac:spMkLst>
        </pc:spChg>
        <pc:picChg chg="add mod">
          <ac:chgData name="Pooja Koduru" userId="acd5461a3113807f" providerId="LiveId" clId="{A2637482-9036-43C5-B8D6-BC9B3AF3E3D8}" dt="2022-02-25T11:55:45.044" v="3687" actId="1076"/>
          <ac:picMkLst>
            <pc:docMk/>
            <pc:sldMk cId="2953256444" sldId="263"/>
            <ac:picMk id="3" creationId="{4B259286-1EA0-40A7-BD3C-39EB0B7B70EC}"/>
          </ac:picMkLst>
        </pc:picChg>
        <pc:picChg chg="add mod">
          <ac:chgData name="Pooja Koduru" userId="acd5461a3113807f" providerId="LiveId" clId="{A2637482-9036-43C5-B8D6-BC9B3AF3E3D8}" dt="2022-02-25T11:55:42.699" v="3686" actId="1076"/>
          <ac:picMkLst>
            <pc:docMk/>
            <pc:sldMk cId="2953256444" sldId="263"/>
            <ac:picMk id="6" creationId="{1112EE02-0438-4106-8C62-02EDB96ABF2A}"/>
          </ac:picMkLst>
        </pc:picChg>
        <pc:picChg chg="add mod">
          <ac:chgData name="Pooja Koduru" userId="acd5461a3113807f" providerId="LiveId" clId="{A2637482-9036-43C5-B8D6-BC9B3AF3E3D8}" dt="2022-02-25T11:52:15.501" v="3663" actId="1076"/>
          <ac:picMkLst>
            <pc:docMk/>
            <pc:sldMk cId="2953256444" sldId="263"/>
            <ac:picMk id="8" creationId="{D9C655E6-42FA-419D-9EC4-0556A458B0F6}"/>
          </ac:picMkLst>
        </pc:picChg>
      </pc:sldChg>
      <pc:sldChg chg="addSp modSp new mod">
        <pc:chgData name="Pooja Koduru" userId="acd5461a3113807f" providerId="LiveId" clId="{A2637482-9036-43C5-B8D6-BC9B3AF3E3D8}" dt="2022-02-24T14:45:46.585" v="2458" actId="1076"/>
        <pc:sldMkLst>
          <pc:docMk/>
          <pc:sldMk cId="3265000153" sldId="264"/>
        </pc:sldMkLst>
        <pc:spChg chg="add mod">
          <ac:chgData name="Pooja Koduru" userId="acd5461a3113807f" providerId="LiveId" clId="{A2637482-9036-43C5-B8D6-BC9B3AF3E3D8}" dt="2022-02-24T13:01:36.990" v="1341" actId="404"/>
          <ac:spMkLst>
            <pc:docMk/>
            <pc:sldMk cId="3265000153" sldId="264"/>
            <ac:spMk id="3" creationId="{58B66C00-401E-47C7-9B0A-F88733B5482E}"/>
          </ac:spMkLst>
        </pc:spChg>
        <pc:spChg chg="add mod">
          <ac:chgData name="Pooja Koduru" userId="acd5461a3113807f" providerId="LiveId" clId="{A2637482-9036-43C5-B8D6-BC9B3AF3E3D8}" dt="2022-02-24T14:45:40.389" v="2457" actId="14100"/>
          <ac:spMkLst>
            <pc:docMk/>
            <pc:sldMk cId="3265000153" sldId="264"/>
            <ac:spMk id="4" creationId="{A0340B55-25FF-4947-BFB1-F3CD5CEE021C}"/>
          </ac:spMkLst>
        </pc:spChg>
        <pc:picChg chg="add mod">
          <ac:chgData name="Pooja Koduru" userId="acd5461a3113807f" providerId="LiveId" clId="{A2637482-9036-43C5-B8D6-BC9B3AF3E3D8}" dt="2022-02-24T14:45:46.585" v="2458" actId="1076"/>
          <ac:picMkLst>
            <pc:docMk/>
            <pc:sldMk cId="3265000153" sldId="264"/>
            <ac:picMk id="2" creationId="{10B04DFA-1AB8-4EEE-B794-EE4ED1F66317}"/>
          </ac:picMkLst>
        </pc:picChg>
      </pc:sldChg>
      <pc:sldChg chg="addSp modSp new mod">
        <pc:chgData name="Pooja Koduru" userId="acd5461a3113807f" providerId="LiveId" clId="{A2637482-9036-43C5-B8D6-BC9B3AF3E3D8}" dt="2022-02-24T13:19:56.792" v="1591" actId="20577"/>
        <pc:sldMkLst>
          <pc:docMk/>
          <pc:sldMk cId="2413835659" sldId="265"/>
        </pc:sldMkLst>
        <pc:spChg chg="add mod">
          <ac:chgData name="Pooja Koduru" userId="acd5461a3113807f" providerId="LiveId" clId="{A2637482-9036-43C5-B8D6-BC9B3AF3E3D8}" dt="2022-02-24T13:18:34.153" v="1581" actId="1076"/>
          <ac:spMkLst>
            <pc:docMk/>
            <pc:sldMk cId="2413835659" sldId="265"/>
            <ac:spMk id="2" creationId="{3AC6FCFF-1576-4709-AFAA-F3B87DC029BF}"/>
          </ac:spMkLst>
        </pc:spChg>
        <pc:spChg chg="add mod">
          <ac:chgData name="Pooja Koduru" userId="acd5461a3113807f" providerId="LiveId" clId="{A2637482-9036-43C5-B8D6-BC9B3AF3E3D8}" dt="2022-02-24T13:19:56.792" v="1591" actId="20577"/>
          <ac:spMkLst>
            <pc:docMk/>
            <pc:sldMk cId="2413835659" sldId="265"/>
            <ac:spMk id="3" creationId="{C2848ED4-87D0-49D4-85F3-1F4F2DC46ED0}"/>
          </ac:spMkLst>
        </pc:spChg>
      </pc:sldChg>
      <pc:sldChg chg="addSp modSp new mod">
        <pc:chgData name="Pooja Koduru" userId="acd5461a3113807f" providerId="LiveId" clId="{A2637482-9036-43C5-B8D6-BC9B3AF3E3D8}" dt="2022-02-24T14:46:51.557" v="2512" actId="1076"/>
        <pc:sldMkLst>
          <pc:docMk/>
          <pc:sldMk cId="2023989211" sldId="266"/>
        </pc:sldMkLst>
        <pc:spChg chg="add mod">
          <ac:chgData name="Pooja Koduru" userId="acd5461a3113807f" providerId="LiveId" clId="{A2637482-9036-43C5-B8D6-BC9B3AF3E3D8}" dt="2022-02-24T13:27:46.076" v="1619" actId="1076"/>
          <ac:spMkLst>
            <pc:docMk/>
            <pc:sldMk cId="2023989211" sldId="266"/>
            <ac:spMk id="3" creationId="{0D8EFB73-15AD-4B13-B142-C6340503FF28}"/>
          </ac:spMkLst>
        </pc:spChg>
        <pc:spChg chg="add mod">
          <ac:chgData name="Pooja Koduru" userId="acd5461a3113807f" providerId="LiveId" clId="{A2637482-9036-43C5-B8D6-BC9B3AF3E3D8}" dt="2022-02-24T14:46:51.557" v="2512" actId="1076"/>
          <ac:spMkLst>
            <pc:docMk/>
            <pc:sldMk cId="2023989211" sldId="266"/>
            <ac:spMk id="4" creationId="{8E696BA3-751D-4D4C-AC34-5A744F1359B8}"/>
          </ac:spMkLst>
        </pc:spChg>
        <pc:picChg chg="add mod">
          <ac:chgData name="Pooja Koduru" userId="acd5461a3113807f" providerId="LiveId" clId="{A2637482-9036-43C5-B8D6-BC9B3AF3E3D8}" dt="2022-02-24T14:46:46.015" v="2511" actId="1076"/>
          <ac:picMkLst>
            <pc:docMk/>
            <pc:sldMk cId="2023989211" sldId="266"/>
            <ac:picMk id="2" creationId="{37F87802-6714-4CA4-BDC6-14E6E09A512F}"/>
          </ac:picMkLst>
        </pc:picChg>
      </pc:sldChg>
      <pc:sldChg chg="addSp delSp modSp new mod">
        <pc:chgData name="Pooja Koduru" userId="acd5461a3113807f" providerId="LiveId" clId="{A2637482-9036-43C5-B8D6-BC9B3AF3E3D8}" dt="2022-02-24T13:38:41.520" v="1920" actId="1076"/>
        <pc:sldMkLst>
          <pc:docMk/>
          <pc:sldMk cId="871735182" sldId="267"/>
        </pc:sldMkLst>
        <pc:spChg chg="add mod">
          <ac:chgData name="Pooja Koduru" userId="acd5461a3113807f" providerId="LiveId" clId="{A2637482-9036-43C5-B8D6-BC9B3AF3E3D8}" dt="2022-02-24T13:27:36.667" v="1618" actId="1076"/>
          <ac:spMkLst>
            <pc:docMk/>
            <pc:sldMk cId="871735182" sldId="267"/>
            <ac:spMk id="2" creationId="{2B72D0C7-C127-478B-A42A-3453071566FF}"/>
          </ac:spMkLst>
        </pc:spChg>
        <pc:spChg chg="add mod">
          <ac:chgData name="Pooja Koduru" userId="acd5461a3113807f" providerId="LiveId" clId="{A2637482-9036-43C5-B8D6-BC9B3AF3E3D8}" dt="2022-02-24T13:38:37.023" v="1919" actId="20577"/>
          <ac:spMkLst>
            <pc:docMk/>
            <pc:sldMk cId="871735182" sldId="267"/>
            <ac:spMk id="3" creationId="{618C06A6-D343-4FEE-B888-52928FECCB54}"/>
          </ac:spMkLst>
        </pc:spChg>
        <pc:picChg chg="add del mod">
          <ac:chgData name="Pooja Koduru" userId="acd5461a3113807f" providerId="LiveId" clId="{A2637482-9036-43C5-B8D6-BC9B3AF3E3D8}" dt="2022-02-24T13:32:49.299" v="1656" actId="21"/>
          <ac:picMkLst>
            <pc:docMk/>
            <pc:sldMk cId="871735182" sldId="267"/>
            <ac:picMk id="4" creationId="{FE03845D-8A0E-4365-8D64-46E3DA14CC56}"/>
          </ac:picMkLst>
        </pc:picChg>
        <pc:picChg chg="add mod">
          <ac:chgData name="Pooja Koduru" userId="acd5461a3113807f" providerId="LiveId" clId="{A2637482-9036-43C5-B8D6-BC9B3AF3E3D8}" dt="2022-02-24T13:38:41.520" v="1920" actId="1076"/>
          <ac:picMkLst>
            <pc:docMk/>
            <pc:sldMk cId="871735182" sldId="267"/>
            <ac:picMk id="5" creationId="{648D4EA7-EED6-4558-8841-3267B92DD087}"/>
          </ac:picMkLst>
        </pc:picChg>
      </pc:sldChg>
      <pc:sldChg chg="addSp modSp new mod">
        <pc:chgData name="Pooja Koduru" userId="acd5461a3113807f" providerId="LiveId" clId="{A2637482-9036-43C5-B8D6-BC9B3AF3E3D8}" dt="2022-02-24T13:45:21.879" v="2042" actId="1076"/>
        <pc:sldMkLst>
          <pc:docMk/>
          <pc:sldMk cId="2767673295" sldId="268"/>
        </pc:sldMkLst>
        <pc:spChg chg="add mod">
          <ac:chgData name="Pooja Koduru" userId="acd5461a3113807f" providerId="LiveId" clId="{A2637482-9036-43C5-B8D6-BC9B3AF3E3D8}" dt="2022-02-24T13:39:47.993" v="1951" actId="403"/>
          <ac:spMkLst>
            <pc:docMk/>
            <pc:sldMk cId="2767673295" sldId="268"/>
            <ac:spMk id="2" creationId="{43019E47-AC90-45DD-8719-34A49F4F1FF7}"/>
          </ac:spMkLst>
        </pc:spChg>
        <pc:spChg chg="add mod">
          <ac:chgData name="Pooja Koduru" userId="acd5461a3113807f" providerId="LiveId" clId="{A2637482-9036-43C5-B8D6-BC9B3AF3E3D8}" dt="2022-02-24T13:45:16.896" v="2041" actId="123"/>
          <ac:spMkLst>
            <pc:docMk/>
            <pc:sldMk cId="2767673295" sldId="268"/>
            <ac:spMk id="3" creationId="{4D67B64C-69D1-4842-9608-F7BCEC9AFFF3}"/>
          </ac:spMkLst>
        </pc:spChg>
        <pc:picChg chg="add mod modCrop">
          <ac:chgData name="Pooja Koduru" userId="acd5461a3113807f" providerId="LiveId" clId="{A2637482-9036-43C5-B8D6-BC9B3AF3E3D8}" dt="2022-02-24T13:45:21.879" v="2042" actId="1076"/>
          <ac:picMkLst>
            <pc:docMk/>
            <pc:sldMk cId="2767673295" sldId="268"/>
            <ac:picMk id="4" creationId="{27922F1C-D23B-43C4-BBB3-5A3A19A96252}"/>
          </ac:picMkLst>
        </pc:picChg>
      </pc:sldChg>
      <pc:sldChg chg="addSp modSp new mod">
        <pc:chgData name="Pooja Koduru" userId="acd5461a3113807f" providerId="LiveId" clId="{A2637482-9036-43C5-B8D6-BC9B3AF3E3D8}" dt="2022-02-24T13:48:40.327" v="2211" actId="948"/>
        <pc:sldMkLst>
          <pc:docMk/>
          <pc:sldMk cId="2194166515" sldId="269"/>
        </pc:sldMkLst>
        <pc:spChg chg="add mod">
          <ac:chgData name="Pooja Koduru" userId="acd5461a3113807f" providerId="LiveId" clId="{A2637482-9036-43C5-B8D6-BC9B3AF3E3D8}" dt="2022-02-24T13:46:51.773" v="2073" actId="1076"/>
          <ac:spMkLst>
            <pc:docMk/>
            <pc:sldMk cId="2194166515" sldId="269"/>
            <ac:spMk id="2" creationId="{6938787D-B211-4A5C-AE97-49717E780BEC}"/>
          </ac:spMkLst>
        </pc:spChg>
        <pc:spChg chg="add mod">
          <ac:chgData name="Pooja Koduru" userId="acd5461a3113807f" providerId="LiveId" clId="{A2637482-9036-43C5-B8D6-BC9B3AF3E3D8}" dt="2022-02-24T13:48:40.327" v="2211" actId="948"/>
          <ac:spMkLst>
            <pc:docMk/>
            <pc:sldMk cId="2194166515" sldId="269"/>
            <ac:spMk id="3" creationId="{CF7003E6-2DF8-4DB1-B86D-225B5FB32166}"/>
          </ac:spMkLst>
        </pc:spChg>
      </pc:sldChg>
      <pc:sldChg chg="addSp delSp modSp new mod">
        <pc:chgData name="Pooja Koduru" userId="acd5461a3113807f" providerId="LiveId" clId="{A2637482-9036-43C5-B8D6-BC9B3AF3E3D8}" dt="2022-02-24T14:44:19.674" v="2398" actId="1076"/>
        <pc:sldMkLst>
          <pc:docMk/>
          <pc:sldMk cId="447247459" sldId="270"/>
        </pc:sldMkLst>
        <pc:spChg chg="add mod">
          <ac:chgData name="Pooja Koduru" userId="acd5461a3113807f" providerId="LiveId" clId="{A2637482-9036-43C5-B8D6-BC9B3AF3E3D8}" dt="2022-02-24T14:39:08.740" v="2230" actId="1076"/>
          <ac:spMkLst>
            <pc:docMk/>
            <pc:sldMk cId="447247459" sldId="270"/>
            <ac:spMk id="2" creationId="{50125DAA-204D-433D-B7A7-B15CD42C7532}"/>
          </ac:spMkLst>
        </pc:spChg>
        <pc:spChg chg="add del mod">
          <ac:chgData name="Pooja Koduru" userId="acd5461a3113807f" providerId="LiveId" clId="{A2637482-9036-43C5-B8D6-BC9B3AF3E3D8}" dt="2022-02-24T14:39:40.795" v="2234"/>
          <ac:spMkLst>
            <pc:docMk/>
            <pc:sldMk cId="447247459" sldId="270"/>
            <ac:spMk id="3" creationId="{432A51C1-DE7B-421D-984D-39FDD6D9E2F5}"/>
          </ac:spMkLst>
        </pc:spChg>
        <pc:spChg chg="add del mod">
          <ac:chgData name="Pooja Koduru" userId="acd5461a3113807f" providerId="LiveId" clId="{A2637482-9036-43C5-B8D6-BC9B3AF3E3D8}" dt="2022-02-24T14:39:40.795" v="2234"/>
          <ac:spMkLst>
            <pc:docMk/>
            <pc:sldMk cId="447247459" sldId="270"/>
            <ac:spMk id="4" creationId="{D6F70212-83C2-4F53-8BEC-F4CDE30C24A0}"/>
          </ac:spMkLst>
        </pc:spChg>
        <pc:spChg chg="add del mod">
          <ac:chgData name="Pooja Koduru" userId="acd5461a3113807f" providerId="LiveId" clId="{A2637482-9036-43C5-B8D6-BC9B3AF3E3D8}" dt="2022-02-24T14:39:40.795" v="2234"/>
          <ac:spMkLst>
            <pc:docMk/>
            <pc:sldMk cId="447247459" sldId="270"/>
            <ac:spMk id="5" creationId="{C523F949-D415-4D21-A8AE-1D1C02F5E56D}"/>
          </ac:spMkLst>
        </pc:spChg>
        <pc:spChg chg="add del mod">
          <ac:chgData name="Pooja Koduru" userId="acd5461a3113807f" providerId="LiveId" clId="{A2637482-9036-43C5-B8D6-BC9B3AF3E3D8}" dt="2022-02-24T14:39:40.795" v="2234"/>
          <ac:spMkLst>
            <pc:docMk/>
            <pc:sldMk cId="447247459" sldId="270"/>
            <ac:spMk id="6" creationId="{E5F230E9-17A0-46F4-821F-CB7AD909DEAF}"/>
          </ac:spMkLst>
        </pc:spChg>
        <pc:spChg chg="add del mod">
          <ac:chgData name="Pooja Koduru" userId="acd5461a3113807f" providerId="LiveId" clId="{A2637482-9036-43C5-B8D6-BC9B3AF3E3D8}" dt="2022-02-24T14:39:40.795" v="2234"/>
          <ac:spMkLst>
            <pc:docMk/>
            <pc:sldMk cId="447247459" sldId="270"/>
            <ac:spMk id="7" creationId="{ED4BBBF3-B1E7-42E3-8395-5D7BE47F994D}"/>
          </ac:spMkLst>
        </pc:spChg>
        <pc:spChg chg="add del mod">
          <ac:chgData name="Pooja Koduru" userId="acd5461a3113807f" providerId="LiveId" clId="{A2637482-9036-43C5-B8D6-BC9B3AF3E3D8}" dt="2022-02-24T14:39:40.795" v="2234"/>
          <ac:spMkLst>
            <pc:docMk/>
            <pc:sldMk cId="447247459" sldId="270"/>
            <ac:spMk id="8" creationId="{3E234599-4742-41A8-892F-4479215DB98F}"/>
          </ac:spMkLst>
        </pc:spChg>
        <pc:spChg chg="add mod">
          <ac:chgData name="Pooja Koduru" userId="acd5461a3113807f" providerId="LiveId" clId="{A2637482-9036-43C5-B8D6-BC9B3AF3E3D8}" dt="2022-02-24T14:40:14.520" v="2258" actId="14100"/>
          <ac:spMkLst>
            <pc:docMk/>
            <pc:sldMk cId="447247459" sldId="270"/>
            <ac:spMk id="9" creationId="{7ECF427C-E30A-417E-A2BF-9EBC5D824E09}"/>
          </ac:spMkLst>
        </pc:spChg>
        <pc:spChg chg="add mod">
          <ac:chgData name="Pooja Koduru" userId="acd5461a3113807f" providerId="LiveId" clId="{A2637482-9036-43C5-B8D6-BC9B3AF3E3D8}" dt="2022-02-24T14:44:01.678" v="2396" actId="1076"/>
          <ac:spMkLst>
            <pc:docMk/>
            <pc:sldMk cId="447247459" sldId="270"/>
            <ac:spMk id="10" creationId="{06D9DB84-7A5A-47D5-996C-1DFCADD31A76}"/>
          </ac:spMkLst>
        </pc:spChg>
        <pc:spChg chg="add mod">
          <ac:chgData name="Pooja Koduru" userId="acd5461a3113807f" providerId="LiveId" clId="{A2637482-9036-43C5-B8D6-BC9B3AF3E3D8}" dt="2022-02-24T14:44:19.674" v="2398" actId="1076"/>
          <ac:spMkLst>
            <pc:docMk/>
            <pc:sldMk cId="447247459" sldId="270"/>
            <ac:spMk id="23" creationId="{27392CA1-B010-441A-80B7-8802B5EEA4EB}"/>
          </ac:spMkLst>
        </pc:spChg>
        <pc:spChg chg="add mod">
          <ac:chgData name="Pooja Koduru" userId="acd5461a3113807f" providerId="LiveId" clId="{A2637482-9036-43C5-B8D6-BC9B3AF3E3D8}" dt="2022-02-24T14:43:26.293" v="2362" actId="20577"/>
          <ac:spMkLst>
            <pc:docMk/>
            <pc:sldMk cId="447247459" sldId="270"/>
            <ac:spMk id="24" creationId="{09E7CB7D-9935-4B17-A0D5-A2EC267F3BC7}"/>
          </ac:spMkLst>
        </pc:spChg>
        <pc:spChg chg="add mod">
          <ac:chgData name="Pooja Koduru" userId="acd5461a3113807f" providerId="LiveId" clId="{A2637482-9036-43C5-B8D6-BC9B3AF3E3D8}" dt="2022-02-24T14:43:13.988" v="2347" actId="20577"/>
          <ac:spMkLst>
            <pc:docMk/>
            <pc:sldMk cId="447247459" sldId="270"/>
            <ac:spMk id="25" creationId="{FEDA0852-843B-4785-A444-14BAFC617835}"/>
          </ac:spMkLst>
        </pc:spChg>
        <pc:spChg chg="add mod">
          <ac:chgData name="Pooja Koduru" userId="acd5461a3113807f" providerId="LiveId" clId="{A2637482-9036-43C5-B8D6-BC9B3AF3E3D8}" dt="2022-02-24T14:42:57.706" v="2326" actId="20577"/>
          <ac:spMkLst>
            <pc:docMk/>
            <pc:sldMk cId="447247459" sldId="270"/>
            <ac:spMk id="26" creationId="{68644B2F-EA7F-4793-B96D-DF9EBD4AFE9B}"/>
          </ac:spMkLst>
        </pc:spChg>
        <pc:spChg chg="add mod">
          <ac:chgData name="Pooja Koduru" userId="acd5461a3113807f" providerId="LiveId" clId="{A2637482-9036-43C5-B8D6-BC9B3AF3E3D8}" dt="2022-02-24T14:42:43.042" v="2309" actId="20577"/>
          <ac:spMkLst>
            <pc:docMk/>
            <pc:sldMk cId="447247459" sldId="270"/>
            <ac:spMk id="27" creationId="{2A0FBCD0-B170-465A-A87B-2B22E80C6E87}"/>
          </ac:spMkLst>
        </pc:spChg>
        <pc:picChg chg="add mod">
          <ac:chgData name="Pooja Koduru" userId="acd5461a3113807f" providerId="LiveId" clId="{A2637482-9036-43C5-B8D6-BC9B3AF3E3D8}" dt="2022-02-24T14:40:32.279" v="2260" actId="1076"/>
          <ac:picMkLst>
            <pc:docMk/>
            <pc:sldMk cId="447247459" sldId="270"/>
            <ac:picMk id="16" creationId="{CB98F070-0017-4942-A300-FDEBD7E3C49E}"/>
          </ac:picMkLst>
        </pc:picChg>
        <pc:picChg chg="add mod">
          <ac:chgData name="Pooja Koduru" userId="acd5461a3113807f" providerId="LiveId" clId="{A2637482-9036-43C5-B8D6-BC9B3AF3E3D8}" dt="2022-02-24T14:41:47.796" v="2272" actId="1076"/>
          <ac:picMkLst>
            <pc:docMk/>
            <pc:sldMk cId="447247459" sldId="270"/>
            <ac:picMk id="17" creationId="{ED148C16-22AA-4D8C-8E58-1EBCC3FE1F81}"/>
          </ac:picMkLst>
        </pc:picChg>
        <pc:picChg chg="add mod">
          <ac:chgData name="Pooja Koduru" userId="acd5461a3113807f" providerId="LiveId" clId="{A2637482-9036-43C5-B8D6-BC9B3AF3E3D8}" dt="2022-02-24T14:41:43.919" v="2271" actId="1076"/>
          <ac:picMkLst>
            <pc:docMk/>
            <pc:sldMk cId="447247459" sldId="270"/>
            <ac:picMk id="18" creationId="{CE448F36-D328-4460-A55C-455C2A2A01B8}"/>
          </ac:picMkLst>
        </pc:picChg>
        <pc:picChg chg="add mod">
          <ac:chgData name="Pooja Koduru" userId="acd5461a3113807f" providerId="LiveId" clId="{A2637482-9036-43C5-B8D6-BC9B3AF3E3D8}" dt="2022-02-24T14:41:58.794" v="2275" actId="1076"/>
          <ac:picMkLst>
            <pc:docMk/>
            <pc:sldMk cId="447247459" sldId="270"/>
            <ac:picMk id="19" creationId="{F8784D78-C58E-444B-B970-54E62B5632A4}"/>
          </ac:picMkLst>
        </pc:picChg>
        <pc:picChg chg="add mod">
          <ac:chgData name="Pooja Koduru" userId="acd5461a3113807f" providerId="LiveId" clId="{A2637482-9036-43C5-B8D6-BC9B3AF3E3D8}" dt="2022-02-24T14:41:55.910" v="2274" actId="1076"/>
          <ac:picMkLst>
            <pc:docMk/>
            <pc:sldMk cId="447247459" sldId="270"/>
            <ac:picMk id="20" creationId="{87141421-2B2B-4768-B2F9-7BCA4750B6E7}"/>
          </ac:picMkLst>
        </pc:picChg>
        <pc:picChg chg="add mod">
          <ac:chgData name="Pooja Koduru" userId="acd5461a3113807f" providerId="LiveId" clId="{A2637482-9036-43C5-B8D6-BC9B3AF3E3D8}" dt="2022-02-24T14:41:52.313" v="2273" actId="1076"/>
          <ac:picMkLst>
            <pc:docMk/>
            <pc:sldMk cId="447247459" sldId="270"/>
            <ac:picMk id="21" creationId="{743ACA0E-809A-4DBA-B01A-91F1C5C1B69C}"/>
          </ac:picMkLst>
        </pc:picChg>
        <pc:picChg chg="add del mod">
          <ac:chgData name="Pooja Koduru" userId="acd5461a3113807f" providerId="LiveId" clId="{A2637482-9036-43C5-B8D6-BC9B3AF3E3D8}" dt="2022-02-24T14:39:40.795" v="2234"/>
          <ac:picMkLst>
            <pc:docMk/>
            <pc:sldMk cId="447247459" sldId="270"/>
            <ac:picMk id="2049" creationId="{B8C079C9-5DCA-41AA-A506-709BA7B2E5C0}"/>
          </ac:picMkLst>
        </pc:picChg>
        <pc:picChg chg="add del mod">
          <ac:chgData name="Pooja Koduru" userId="acd5461a3113807f" providerId="LiveId" clId="{A2637482-9036-43C5-B8D6-BC9B3AF3E3D8}" dt="2022-02-24T14:39:40.795" v="2234"/>
          <ac:picMkLst>
            <pc:docMk/>
            <pc:sldMk cId="447247459" sldId="270"/>
            <ac:picMk id="2050" creationId="{DBEB6D2A-22C0-40B1-881E-F34073DFFB82}"/>
          </ac:picMkLst>
        </pc:picChg>
        <pc:picChg chg="add del mod">
          <ac:chgData name="Pooja Koduru" userId="acd5461a3113807f" providerId="LiveId" clId="{A2637482-9036-43C5-B8D6-BC9B3AF3E3D8}" dt="2022-02-24T14:39:40.795" v="2234"/>
          <ac:picMkLst>
            <pc:docMk/>
            <pc:sldMk cId="447247459" sldId="270"/>
            <ac:picMk id="2051" creationId="{1B2C09CD-3D00-4B2F-8322-FA5D51BDB4E6}"/>
          </ac:picMkLst>
        </pc:picChg>
        <pc:picChg chg="add del mod">
          <ac:chgData name="Pooja Koduru" userId="acd5461a3113807f" providerId="LiveId" clId="{A2637482-9036-43C5-B8D6-BC9B3AF3E3D8}" dt="2022-02-24T14:39:40.795" v="2234"/>
          <ac:picMkLst>
            <pc:docMk/>
            <pc:sldMk cId="447247459" sldId="270"/>
            <ac:picMk id="2052" creationId="{CFA48806-6C2D-47AE-B464-6D79E4842B73}"/>
          </ac:picMkLst>
        </pc:picChg>
        <pc:picChg chg="add del mod">
          <ac:chgData name="Pooja Koduru" userId="acd5461a3113807f" providerId="LiveId" clId="{A2637482-9036-43C5-B8D6-BC9B3AF3E3D8}" dt="2022-02-24T14:39:40.795" v="2234"/>
          <ac:picMkLst>
            <pc:docMk/>
            <pc:sldMk cId="447247459" sldId="270"/>
            <ac:picMk id="2053" creationId="{64ADAF20-BDFF-4E82-95A6-40E66FDDF817}"/>
          </ac:picMkLst>
        </pc:picChg>
        <pc:picChg chg="add del mod">
          <ac:chgData name="Pooja Koduru" userId="acd5461a3113807f" providerId="LiveId" clId="{A2637482-9036-43C5-B8D6-BC9B3AF3E3D8}" dt="2022-02-24T14:39:40.795" v="2234"/>
          <ac:picMkLst>
            <pc:docMk/>
            <pc:sldMk cId="447247459" sldId="270"/>
            <ac:picMk id="2054" creationId="{F13289CC-AAA9-4B48-B86A-61F6E715AC81}"/>
          </ac:picMkLst>
        </pc:picChg>
      </pc:sldChg>
      <pc:sldChg chg="addSp delSp modSp new mod">
        <pc:chgData name="Pooja Koduru" userId="acd5461a3113807f" providerId="LiveId" clId="{A2637482-9036-43C5-B8D6-BC9B3AF3E3D8}" dt="2022-02-24T14:56:17.788" v="2755" actId="1076"/>
        <pc:sldMkLst>
          <pc:docMk/>
          <pc:sldMk cId="3559397027" sldId="271"/>
        </pc:sldMkLst>
        <pc:spChg chg="add mod">
          <ac:chgData name="Pooja Koduru" userId="acd5461a3113807f" providerId="LiveId" clId="{A2637482-9036-43C5-B8D6-BC9B3AF3E3D8}" dt="2022-02-24T14:56:17.788" v="2755" actId="1076"/>
          <ac:spMkLst>
            <pc:docMk/>
            <pc:sldMk cId="3559397027" sldId="271"/>
            <ac:spMk id="2" creationId="{0A3E99DB-0363-4F8D-9F45-C3310F83845D}"/>
          </ac:spMkLst>
        </pc:spChg>
        <pc:spChg chg="add del mod">
          <ac:chgData name="Pooja Koduru" userId="acd5461a3113807f" providerId="LiveId" clId="{A2637482-9036-43C5-B8D6-BC9B3AF3E3D8}" dt="2022-02-24T14:53:14.212" v="2652"/>
          <ac:spMkLst>
            <pc:docMk/>
            <pc:sldMk cId="3559397027" sldId="271"/>
            <ac:spMk id="4" creationId="{D51FDC6A-E6B7-421A-AE2F-A80A05DBF596}"/>
          </ac:spMkLst>
        </pc:spChg>
        <pc:spChg chg="add del mod">
          <ac:chgData name="Pooja Koduru" userId="acd5461a3113807f" providerId="LiveId" clId="{A2637482-9036-43C5-B8D6-BC9B3AF3E3D8}" dt="2022-02-24T14:53:14.212" v="2654"/>
          <ac:spMkLst>
            <pc:docMk/>
            <pc:sldMk cId="3559397027" sldId="271"/>
            <ac:spMk id="5" creationId="{F593123F-55F4-4136-A4EC-5FF7339B321C}"/>
          </ac:spMkLst>
        </pc:spChg>
        <pc:spChg chg="add mod">
          <ac:chgData name="Pooja Koduru" userId="acd5461a3113807f" providerId="LiveId" clId="{A2637482-9036-43C5-B8D6-BC9B3AF3E3D8}" dt="2022-02-24T14:54:56.480" v="2724" actId="20577"/>
          <ac:spMkLst>
            <pc:docMk/>
            <pc:sldMk cId="3559397027" sldId="271"/>
            <ac:spMk id="9" creationId="{FCB55A3A-3A9E-4390-928B-5E29DD45882C}"/>
          </ac:spMkLst>
        </pc:spChg>
        <pc:spChg chg="add mod">
          <ac:chgData name="Pooja Koduru" userId="acd5461a3113807f" providerId="LiveId" clId="{A2637482-9036-43C5-B8D6-BC9B3AF3E3D8}" dt="2022-02-24T14:54:33.410" v="2698" actId="20577"/>
          <ac:spMkLst>
            <pc:docMk/>
            <pc:sldMk cId="3559397027" sldId="271"/>
            <ac:spMk id="10" creationId="{AA6C94DF-B6E4-4766-8E4D-B39402AB4283}"/>
          </ac:spMkLst>
        </pc:spChg>
        <pc:picChg chg="add mod">
          <ac:chgData name="Pooja Koduru" userId="acd5461a3113807f" providerId="LiveId" clId="{A2637482-9036-43C5-B8D6-BC9B3AF3E3D8}" dt="2022-02-24T14:53:48.379" v="2662" actId="1076"/>
          <ac:picMkLst>
            <pc:docMk/>
            <pc:sldMk cId="3559397027" sldId="271"/>
            <ac:picMk id="3" creationId="{95C03D37-0555-4A24-BCBC-271C7862B195}"/>
          </ac:picMkLst>
        </pc:picChg>
        <pc:picChg chg="add mod">
          <ac:chgData name="Pooja Koduru" userId="acd5461a3113807f" providerId="LiveId" clId="{A2637482-9036-43C5-B8D6-BC9B3AF3E3D8}" dt="2022-02-24T14:53:39.966" v="2661" actId="14100"/>
          <ac:picMkLst>
            <pc:docMk/>
            <pc:sldMk cId="3559397027" sldId="271"/>
            <ac:picMk id="6" creationId="{7AF76E11-3368-4E9B-8910-BAB017D69C7E}"/>
          </ac:picMkLst>
        </pc:picChg>
        <pc:picChg chg="add mod">
          <ac:chgData name="Pooja Koduru" userId="acd5461a3113807f" providerId="LiveId" clId="{A2637482-9036-43C5-B8D6-BC9B3AF3E3D8}" dt="2022-02-24T14:54:02.514" v="2666"/>
          <ac:picMkLst>
            <pc:docMk/>
            <pc:sldMk cId="3559397027" sldId="271"/>
            <ac:picMk id="7" creationId="{2D65D879-735D-4365-8A60-B87EC2C8474C}"/>
          </ac:picMkLst>
        </pc:picChg>
        <pc:picChg chg="add mod">
          <ac:chgData name="Pooja Koduru" userId="acd5461a3113807f" providerId="LiveId" clId="{A2637482-9036-43C5-B8D6-BC9B3AF3E3D8}" dt="2022-02-24T14:54:02.169" v="2665"/>
          <ac:picMkLst>
            <pc:docMk/>
            <pc:sldMk cId="3559397027" sldId="271"/>
            <ac:picMk id="8" creationId="{5B014F23-E0B2-4FEB-81EC-F61EF4F47488}"/>
          </ac:picMkLst>
        </pc:picChg>
      </pc:sldChg>
      <pc:sldChg chg="addSp modSp new mod">
        <pc:chgData name="Pooja Koduru" userId="acd5461a3113807f" providerId="LiveId" clId="{A2637482-9036-43C5-B8D6-BC9B3AF3E3D8}" dt="2022-02-24T14:58:33.430" v="2814" actId="20577"/>
        <pc:sldMkLst>
          <pc:docMk/>
          <pc:sldMk cId="3681027374" sldId="272"/>
        </pc:sldMkLst>
        <pc:spChg chg="add mod">
          <ac:chgData name="Pooja Koduru" userId="acd5461a3113807f" providerId="LiveId" clId="{A2637482-9036-43C5-B8D6-BC9B3AF3E3D8}" dt="2022-02-24T14:56:03.804" v="2751" actId="1076"/>
          <ac:spMkLst>
            <pc:docMk/>
            <pc:sldMk cId="3681027374" sldId="272"/>
            <ac:spMk id="2" creationId="{C4398CD8-1503-42D7-AA8C-699B44FEB57F}"/>
          </ac:spMkLst>
        </pc:spChg>
        <pc:spChg chg="add mod">
          <ac:chgData name="Pooja Koduru" userId="acd5461a3113807f" providerId="LiveId" clId="{A2637482-9036-43C5-B8D6-BC9B3AF3E3D8}" dt="2022-02-24T14:58:33.430" v="2814" actId="20577"/>
          <ac:spMkLst>
            <pc:docMk/>
            <pc:sldMk cId="3681027374" sldId="272"/>
            <ac:spMk id="6" creationId="{FDBF77F5-BC8E-49E8-A05A-8CF9678088BF}"/>
          </ac:spMkLst>
        </pc:spChg>
        <pc:spChg chg="add mod">
          <ac:chgData name="Pooja Koduru" userId="acd5461a3113807f" providerId="LiveId" clId="{A2637482-9036-43C5-B8D6-BC9B3AF3E3D8}" dt="2022-02-24T14:57:48.882" v="2782" actId="20577"/>
          <ac:spMkLst>
            <pc:docMk/>
            <pc:sldMk cId="3681027374" sldId="272"/>
            <ac:spMk id="7" creationId="{4F861287-EA26-4FC1-9903-75354D77BB56}"/>
          </ac:spMkLst>
        </pc:spChg>
        <pc:picChg chg="add mod">
          <ac:chgData name="Pooja Koduru" userId="acd5461a3113807f" providerId="LiveId" clId="{A2637482-9036-43C5-B8D6-BC9B3AF3E3D8}" dt="2022-02-24T14:56:36.159" v="2757" actId="1076"/>
          <ac:picMkLst>
            <pc:docMk/>
            <pc:sldMk cId="3681027374" sldId="272"/>
            <ac:picMk id="3" creationId="{46F7506D-97F9-46CA-89D8-943241C5852A}"/>
          </ac:picMkLst>
        </pc:picChg>
        <pc:picChg chg="add mod">
          <ac:chgData name="Pooja Koduru" userId="acd5461a3113807f" providerId="LiveId" clId="{A2637482-9036-43C5-B8D6-BC9B3AF3E3D8}" dt="2022-02-24T14:56:55.381" v="2760" actId="1076"/>
          <ac:picMkLst>
            <pc:docMk/>
            <pc:sldMk cId="3681027374" sldId="272"/>
            <ac:picMk id="4" creationId="{60ED2CA3-BD50-45BC-AF4A-669996485ADB}"/>
          </ac:picMkLst>
        </pc:picChg>
        <pc:picChg chg="add mod">
          <ac:chgData name="Pooja Koduru" userId="acd5461a3113807f" providerId="LiveId" clId="{A2637482-9036-43C5-B8D6-BC9B3AF3E3D8}" dt="2022-02-24T14:57:07.622" v="2762"/>
          <ac:picMkLst>
            <pc:docMk/>
            <pc:sldMk cId="3681027374" sldId="272"/>
            <ac:picMk id="5" creationId="{F2F7E0AE-633F-4D66-B09B-0843420D47E4}"/>
          </ac:picMkLst>
        </pc:picChg>
      </pc:sldChg>
      <pc:sldChg chg="addSp modSp new mod">
        <pc:chgData name="Pooja Koduru" userId="acd5461a3113807f" providerId="LiveId" clId="{A2637482-9036-43C5-B8D6-BC9B3AF3E3D8}" dt="2022-02-24T15:01:49.210" v="2849" actId="1076"/>
        <pc:sldMkLst>
          <pc:docMk/>
          <pc:sldMk cId="693508713" sldId="273"/>
        </pc:sldMkLst>
        <pc:spChg chg="add mod">
          <ac:chgData name="Pooja Koduru" userId="acd5461a3113807f" providerId="LiveId" clId="{A2637482-9036-43C5-B8D6-BC9B3AF3E3D8}" dt="2022-02-24T15:01:49.210" v="2849" actId="1076"/>
          <ac:spMkLst>
            <pc:docMk/>
            <pc:sldMk cId="693508713" sldId="273"/>
            <ac:spMk id="2" creationId="{ACF8B365-C84F-4960-9E8A-C4752D899805}"/>
          </ac:spMkLst>
        </pc:spChg>
        <pc:picChg chg="add mod">
          <ac:chgData name="Pooja Koduru" userId="acd5461a3113807f" providerId="LiveId" clId="{A2637482-9036-43C5-B8D6-BC9B3AF3E3D8}" dt="2022-02-24T15:00:10.306" v="2847" actId="14100"/>
          <ac:picMkLst>
            <pc:docMk/>
            <pc:sldMk cId="693508713" sldId="273"/>
            <ac:picMk id="3" creationId="{030E8778-F47D-4F3C-B1D4-DF863048D38B}"/>
          </ac:picMkLst>
        </pc:picChg>
      </pc:sldChg>
      <pc:sldChg chg="addSp modSp new mod">
        <pc:chgData name="Pooja Koduru" userId="acd5461a3113807f" providerId="LiveId" clId="{A2637482-9036-43C5-B8D6-BC9B3AF3E3D8}" dt="2022-02-24T15:06:18.648" v="2946" actId="1076"/>
        <pc:sldMkLst>
          <pc:docMk/>
          <pc:sldMk cId="126180710" sldId="274"/>
        </pc:sldMkLst>
        <pc:spChg chg="add mod">
          <ac:chgData name="Pooja Koduru" userId="acd5461a3113807f" providerId="LiveId" clId="{A2637482-9036-43C5-B8D6-BC9B3AF3E3D8}" dt="2022-02-24T15:02:33.725" v="2891"/>
          <ac:spMkLst>
            <pc:docMk/>
            <pc:sldMk cId="126180710" sldId="274"/>
            <ac:spMk id="2" creationId="{E599505E-E5BF-4850-BB19-E4AEB14E1B4E}"/>
          </ac:spMkLst>
        </pc:spChg>
        <pc:spChg chg="add mod">
          <ac:chgData name="Pooja Koduru" userId="acd5461a3113807f" providerId="LiveId" clId="{A2637482-9036-43C5-B8D6-BC9B3AF3E3D8}" dt="2022-02-24T15:03:54.809" v="2907" actId="1076"/>
          <ac:spMkLst>
            <pc:docMk/>
            <pc:sldMk cId="126180710" sldId="274"/>
            <ac:spMk id="3" creationId="{CA8F166E-2CC6-48DF-B4A0-83D509094C85}"/>
          </ac:spMkLst>
        </pc:spChg>
        <pc:spChg chg="add mod">
          <ac:chgData name="Pooja Koduru" userId="acd5461a3113807f" providerId="LiveId" clId="{A2637482-9036-43C5-B8D6-BC9B3AF3E3D8}" dt="2022-02-24T15:05:01.046" v="2931" actId="20577"/>
          <ac:spMkLst>
            <pc:docMk/>
            <pc:sldMk cId="126180710" sldId="274"/>
            <ac:spMk id="8" creationId="{9AD5178F-8B44-4743-B843-6F1F127315CF}"/>
          </ac:spMkLst>
        </pc:spChg>
        <pc:picChg chg="add mod">
          <ac:chgData name="Pooja Koduru" userId="acd5461a3113807f" providerId="LiveId" clId="{A2637482-9036-43C5-B8D6-BC9B3AF3E3D8}" dt="2022-02-24T15:06:07.098" v="2943" actId="1076"/>
          <ac:picMkLst>
            <pc:docMk/>
            <pc:sldMk cId="126180710" sldId="274"/>
            <ac:picMk id="4" creationId="{E611DDCD-9289-4FE4-B550-F6C8FCDDFFF0}"/>
          </ac:picMkLst>
        </pc:picChg>
        <pc:picChg chg="add mod modCrop">
          <ac:chgData name="Pooja Koduru" userId="acd5461a3113807f" providerId="LiveId" clId="{A2637482-9036-43C5-B8D6-BC9B3AF3E3D8}" dt="2022-02-24T15:06:14.030" v="2945" actId="1076"/>
          <ac:picMkLst>
            <pc:docMk/>
            <pc:sldMk cId="126180710" sldId="274"/>
            <ac:picMk id="5" creationId="{3E31DEF5-2C20-48F5-BE42-8264C2B0172D}"/>
          </ac:picMkLst>
        </pc:picChg>
        <pc:picChg chg="add mod">
          <ac:chgData name="Pooja Koduru" userId="acd5461a3113807f" providerId="LiveId" clId="{A2637482-9036-43C5-B8D6-BC9B3AF3E3D8}" dt="2022-02-24T15:06:10.035" v="2944" actId="1076"/>
          <ac:picMkLst>
            <pc:docMk/>
            <pc:sldMk cId="126180710" sldId="274"/>
            <ac:picMk id="6" creationId="{6F6B209A-957B-43F0-BB7D-642154C6D304}"/>
          </ac:picMkLst>
        </pc:picChg>
        <pc:picChg chg="add mod modCrop">
          <ac:chgData name="Pooja Koduru" userId="acd5461a3113807f" providerId="LiveId" clId="{A2637482-9036-43C5-B8D6-BC9B3AF3E3D8}" dt="2022-02-24T15:06:18.648" v="2946" actId="1076"/>
          <ac:picMkLst>
            <pc:docMk/>
            <pc:sldMk cId="126180710" sldId="274"/>
            <ac:picMk id="7" creationId="{EB79EA99-17D5-4156-808E-E97FDB9C5192}"/>
          </ac:picMkLst>
        </pc:picChg>
      </pc:sldChg>
      <pc:sldChg chg="addSp delSp modSp add mod">
        <pc:chgData name="Pooja Koduru" userId="acd5461a3113807f" providerId="LiveId" clId="{A2637482-9036-43C5-B8D6-BC9B3AF3E3D8}" dt="2022-02-24T15:10:08.554" v="3038" actId="20577"/>
        <pc:sldMkLst>
          <pc:docMk/>
          <pc:sldMk cId="3115877836" sldId="275"/>
        </pc:sldMkLst>
        <pc:spChg chg="del">
          <ac:chgData name="Pooja Koduru" userId="acd5461a3113807f" providerId="LiveId" clId="{A2637482-9036-43C5-B8D6-BC9B3AF3E3D8}" dt="2022-02-24T15:06:37.834" v="2948" actId="478"/>
          <ac:spMkLst>
            <pc:docMk/>
            <pc:sldMk cId="3115877836" sldId="275"/>
            <ac:spMk id="2" creationId="{E599505E-E5BF-4850-BB19-E4AEB14E1B4E}"/>
          </ac:spMkLst>
        </pc:spChg>
        <pc:spChg chg="mod">
          <ac:chgData name="Pooja Koduru" userId="acd5461a3113807f" providerId="LiveId" clId="{A2637482-9036-43C5-B8D6-BC9B3AF3E3D8}" dt="2022-02-24T15:08:49.222" v="2980" actId="20577"/>
          <ac:spMkLst>
            <pc:docMk/>
            <pc:sldMk cId="3115877836" sldId="275"/>
            <ac:spMk id="3" creationId="{CA8F166E-2CC6-48DF-B4A0-83D509094C85}"/>
          </ac:spMkLst>
        </pc:spChg>
        <pc:spChg chg="mod">
          <ac:chgData name="Pooja Koduru" userId="acd5461a3113807f" providerId="LiveId" clId="{A2637482-9036-43C5-B8D6-BC9B3AF3E3D8}" dt="2022-02-24T15:09:02.874" v="2983" actId="1076"/>
          <ac:spMkLst>
            <pc:docMk/>
            <pc:sldMk cId="3115877836" sldId="275"/>
            <ac:spMk id="8" creationId="{9AD5178F-8B44-4743-B843-6F1F127315CF}"/>
          </ac:spMkLst>
        </pc:spChg>
        <pc:spChg chg="add mod">
          <ac:chgData name="Pooja Koduru" userId="acd5461a3113807f" providerId="LiveId" clId="{A2637482-9036-43C5-B8D6-BC9B3AF3E3D8}" dt="2022-02-24T15:09:59.748" v="3025" actId="20577"/>
          <ac:spMkLst>
            <pc:docMk/>
            <pc:sldMk cId="3115877836" sldId="275"/>
            <ac:spMk id="14" creationId="{49127634-687D-4AF5-8AE6-E89CC6B1A113}"/>
          </ac:spMkLst>
        </pc:spChg>
        <pc:spChg chg="add mod">
          <ac:chgData name="Pooja Koduru" userId="acd5461a3113807f" providerId="LiveId" clId="{A2637482-9036-43C5-B8D6-BC9B3AF3E3D8}" dt="2022-02-24T15:10:08.554" v="3038" actId="20577"/>
          <ac:spMkLst>
            <pc:docMk/>
            <pc:sldMk cId="3115877836" sldId="275"/>
            <ac:spMk id="15" creationId="{6B68C914-9CF3-435A-9E17-D96C862A1900}"/>
          </ac:spMkLst>
        </pc:spChg>
        <pc:spChg chg="add mod">
          <ac:chgData name="Pooja Koduru" userId="acd5461a3113807f" providerId="LiveId" clId="{A2637482-9036-43C5-B8D6-BC9B3AF3E3D8}" dt="2022-02-24T15:09:41.347" v="2991" actId="1076"/>
          <ac:spMkLst>
            <pc:docMk/>
            <pc:sldMk cId="3115877836" sldId="275"/>
            <ac:spMk id="16" creationId="{07C91527-D1A3-4030-B804-E1FAA3D65646}"/>
          </ac:spMkLst>
        </pc:spChg>
        <pc:picChg chg="del">
          <ac:chgData name="Pooja Koduru" userId="acd5461a3113807f" providerId="LiveId" clId="{A2637482-9036-43C5-B8D6-BC9B3AF3E3D8}" dt="2022-02-24T15:06:47.070" v="2950" actId="478"/>
          <ac:picMkLst>
            <pc:docMk/>
            <pc:sldMk cId="3115877836" sldId="275"/>
            <ac:picMk id="4" creationId="{E611DDCD-9289-4FE4-B550-F6C8FCDDFFF0}"/>
          </ac:picMkLst>
        </pc:picChg>
        <pc:picChg chg="del">
          <ac:chgData name="Pooja Koduru" userId="acd5461a3113807f" providerId="LiveId" clId="{A2637482-9036-43C5-B8D6-BC9B3AF3E3D8}" dt="2022-02-24T15:06:48.765" v="2951" actId="478"/>
          <ac:picMkLst>
            <pc:docMk/>
            <pc:sldMk cId="3115877836" sldId="275"/>
            <ac:picMk id="5" creationId="{3E31DEF5-2C20-48F5-BE42-8264C2B0172D}"/>
          </ac:picMkLst>
        </pc:picChg>
        <pc:picChg chg="del">
          <ac:chgData name="Pooja Koduru" userId="acd5461a3113807f" providerId="LiveId" clId="{A2637482-9036-43C5-B8D6-BC9B3AF3E3D8}" dt="2022-02-24T15:07:40.573" v="2959" actId="478"/>
          <ac:picMkLst>
            <pc:docMk/>
            <pc:sldMk cId="3115877836" sldId="275"/>
            <ac:picMk id="6" creationId="{6F6B209A-957B-43F0-BB7D-642154C6D304}"/>
          </ac:picMkLst>
        </pc:picChg>
        <pc:picChg chg="del">
          <ac:chgData name="Pooja Koduru" userId="acd5461a3113807f" providerId="LiveId" clId="{A2637482-9036-43C5-B8D6-BC9B3AF3E3D8}" dt="2022-02-24T15:07:42.152" v="2960" actId="478"/>
          <ac:picMkLst>
            <pc:docMk/>
            <pc:sldMk cId="3115877836" sldId="275"/>
            <ac:picMk id="7" creationId="{EB79EA99-17D5-4156-808E-E97FDB9C5192}"/>
          </ac:picMkLst>
        </pc:picChg>
        <pc:picChg chg="add mod">
          <ac:chgData name="Pooja Koduru" userId="acd5461a3113807f" providerId="LiveId" clId="{A2637482-9036-43C5-B8D6-BC9B3AF3E3D8}" dt="2022-02-24T15:08:52.628" v="2981" actId="1076"/>
          <ac:picMkLst>
            <pc:docMk/>
            <pc:sldMk cId="3115877836" sldId="275"/>
            <ac:picMk id="9" creationId="{CBFDA0EB-8015-4CC4-8AE3-B3CBA14252DD}"/>
          </ac:picMkLst>
        </pc:picChg>
        <pc:picChg chg="add mod modCrop">
          <ac:chgData name="Pooja Koduru" userId="acd5461a3113807f" providerId="LiveId" clId="{A2637482-9036-43C5-B8D6-BC9B3AF3E3D8}" dt="2022-02-24T15:08:57.414" v="2982" actId="1076"/>
          <ac:picMkLst>
            <pc:docMk/>
            <pc:sldMk cId="3115877836" sldId="275"/>
            <ac:picMk id="10" creationId="{6F76F615-D030-4038-934A-00C20DDDD6DD}"/>
          </ac:picMkLst>
        </pc:picChg>
        <pc:picChg chg="add mod">
          <ac:chgData name="Pooja Koduru" userId="acd5461a3113807f" providerId="LiveId" clId="{A2637482-9036-43C5-B8D6-BC9B3AF3E3D8}" dt="2022-02-24T15:09:23.543" v="2987" actId="1076"/>
          <ac:picMkLst>
            <pc:docMk/>
            <pc:sldMk cId="3115877836" sldId="275"/>
            <ac:picMk id="11" creationId="{A235186D-5BFC-4ED5-AFEE-4C829AEFD34D}"/>
          </ac:picMkLst>
        </pc:picChg>
        <pc:picChg chg="add mod">
          <ac:chgData name="Pooja Koduru" userId="acd5461a3113807f" providerId="LiveId" clId="{A2637482-9036-43C5-B8D6-BC9B3AF3E3D8}" dt="2022-02-24T15:09:09.600" v="2985" actId="1076"/>
          <ac:picMkLst>
            <pc:docMk/>
            <pc:sldMk cId="3115877836" sldId="275"/>
            <ac:picMk id="12" creationId="{77078C78-B8FC-453E-A930-E3C6E7CD07AD}"/>
          </ac:picMkLst>
        </pc:picChg>
        <pc:picChg chg="add mod">
          <ac:chgData name="Pooja Koduru" userId="acd5461a3113807f" providerId="LiveId" clId="{A2637482-9036-43C5-B8D6-BC9B3AF3E3D8}" dt="2022-02-24T15:09:06.215" v="2984" actId="1076"/>
          <ac:picMkLst>
            <pc:docMk/>
            <pc:sldMk cId="3115877836" sldId="275"/>
            <ac:picMk id="13" creationId="{11EB1EFE-EB91-4CA4-9C39-3DC0A82E2653}"/>
          </ac:picMkLst>
        </pc:picChg>
      </pc:sldChg>
      <pc:sldChg chg="addSp modSp new mod">
        <pc:chgData name="Pooja Koduru" userId="acd5461a3113807f" providerId="LiveId" clId="{A2637482-9036-43C5-B8D6-BC9B3AF3E3D8}" dt="2022-02-24T15:14:13.005" v="3136" actId="20577"/>
        <pc:sldMkLst>
          <pc:docMk/>
          <pc:sldMk cId="2115236463" sldId="276"/>
        </pc:sldMkLst>
        <pc:spChg chg="add mod">
          <ac:chgData name="Pooja Koduru" userId="acd5461a3113807f" providerId="LiveId" clId="{A2637482-9036-43C5-B8D6-BC9B3AF3E3D8}" dt="2022-02-24T15:12:33.535" v="3075" actId="404"/>
          <ac:spMkLst>
            <pc:docMk/>
            <pc:sldMk cId="2115236463" sldId="276"/>
            <ac:spMk id="4" creationId="{8C5DE7B7-5A33-431B-ADC0-C21D9695D9F0}"/>
          </ac:spMkLst>
        </pc:spChg>
        <pc:spChg chg="add mod">
          <ac:chgData name="Pooja Koduru" userId="acd5461a3113807f" providerId="LiveId" clId="{A2637482-9036-43C5-B8D6-BC9B3AF3E3D8}" dt="2022-02-24T15:13:51.550" v="3124" actId="1076"/>
          <ac:spMkLst>
            <pc:docMk/>
            <pc:sldMk cId="2115236463" sldId="276"/>
            <ac:spMk id="5" creationId="{7985EE54-4506-4102-A9F9-297C7F6DD875}"/>
          </ac:spMkLst>
        </pc:spChg>
        <pc:spChg chg="add mod">
          <ac:chgData name="Pooja Koduru" userId="acd5461a3113807f" providerId="LiveId" clId="{A2637482-9036-43C5-B8D6-BC9B3AF3E3D8}" dt="2022-02-24T15:14:13.005" v="3136" actId="20577"/>
          <ac:spMkLst>
            <pc:docMk/>
            <pc:sldMk cId="2115236463" sldId="276"/>
            <ac:spMk id="6" creationId="{24AE5FA9-124C-4A42-948C-0B9DCC4DF8C5}"/>
          </ac:spMkLst>
        </pc:spChg>
        <pc:picChg chg="add mod modCrop">
          <ac:chgData name="Pooja Koduru" userId="acd5461a3113807f" providerId="LiveId" clId="{A2637482-9036-43C5-B8D6-BC9B3AF3E3D8}" dt="2022-02-24T15:11:07.418" v="3047" actId="1076"/>
          <ac:picMkLst>
            <pc:docMk/>
            <pc:sldMk cId="2115236463" sldId="276"/>
            <ac:picMk id="2" creationId="{7D4B9E7E-8B0B-455B-949E-83C1DD03A0D1}"/>
          </ac:picMkLst>
        </pc:picChg>
        <pc:picChg chg="add mod modCrop">
          <ac:chgData name="Pooja Koduru" userId="acd5461a3113807f" providerId="LiveId" clId="{A2637482-9036-43C5-B8D6-BC9B3AF3E3D8}" dt="2022-02-24T15:11:54.133" v="3056" actId="732"/>
          <ac:picMkLst>
            <pc:docMk/>
            <pc:sldMk cId="2115236463" sldId="276"/>
            <ac:picMk id="3" creationId="{A2454682-A9A7-4FAE-9DE2-F9F0C9798187}"/>
          </ac:picMkLst>
        </pc:picChg>
      </pc:sldChg>
      <pc:sldChg chg="addSp modSp new mod">
        <pc:chgData name="Pooja Koduru" userId="acd5461a3113807f" providerId="LiveId" clId="{A2637482-9036-43C5-B8D6-BC9B3AF3E3D8}" dt="2022-02-24T15:20:28.149" v="3194" actId="1076"/>
        <pc:sldMkLst>
          <pc:docMk/>
          <pc:sldMk cId="255361677" sldId="277"/>
        </pc:sldMkLst>
        <pc:spChg chg="add mod">
          <ac:chgData name="Pooja Koduru" userId="acd5461a3113807f" providerId="LiveId" clId="{A2637482-9036-43C5-B8D6-BC9B3AF3E3D8}" dt="2022-02-24T15:20:24.447" v="3193" actId="1076"/>
          <ac:spMkLst>
            <pc:docMk/>
            <pc:sldMk cId="255361677" sldId="277"/>
            <ac:spMk id="2" creationId="{4D366694-E66B-4C09-8DE8-40A3554D97E6}"/>
          </ac:spMkLst>
        </pc:spChg>
        <pc:spChg chg="add mod">
          <ac:chgData name="Pooja Koduru" userId="acd5461a3113807f" providerId="LiveId" clId="{A2637482-9036-43C5-B8D6-BC9B3AF3E3D8}" dt="2022-02-24T15:20:28.149" v="3194" actId="1076"/>
          <ac:spMkLst>
            <pc:docMk/>
            <pc:sldMk cId="255361677" sldId="277"/>
            <ac:spMk id="3" creationId="{067F5A11-A29D-4E38-BB4F-30BCB7D20EB7}"/>
          </ac:spMkLst>
        </pc:spChg>
      </pc:sldChg>
      <pc:sldChg chg="addSp modSp new mod">
        <pc:chgData name="Pooja Koduru" userId="acd5461a3113807f" providerId="LiveId" clId="{A2637482-9036-43C5-B8D6-BC9B3AF3E3D8}" dt="2022-02-24T15:22:49.254" v="3263" actId="2710"/>
        <pc:sldMkLst>
          <pc:docMk/>
          <pc:sldMk cId="3679909675" sldId="278"/>
        </pc:sldMkLst>
        <pc:spChg chg="add mod">
          <ac:chgData name="Pooja Koduru" userId="acd5461a3113807f" providerId="LiveId" clId="{A2637482-9036-43C5-B8D6-BC9B3AF3E3D8}" dt="2022-02-24T15:20:48.038" v="3201" actId="20577"/>
          <ac:spMkLst>
            <pc:docMk/>
            <pc:sldMk cId="3679909675" sldId="278"/>
            <ac:spMk id="2" creationId="{9A30B661-05A3-432B-9FC0-793F24C1B57F}"/>
          </ac:spMkLst>
        </pc:spChg>
        <pc:spChg chg="add mod">
          <ac:chgData name="Pooja Koduru" userId="acd5461a3113807f" providerId="LiveId" clId="{A2637482-9036-43C5-B8D6-BC9B3AF3E3D8}" dt="2022-02-24T15:22:49.254" v="3263" actId="2710"/>
          <ac:spMkLst>
            <pc:docMk/>
            <pc:sldMk cId="3679909675" sldId="278"/>
            <ac:spMk id="4" creationId="{A605D421-9737-454E-A2CF-A4853D412DC7}"/>
          </ac:spMkLst>
        </pc:spChg>
      </pc:sldChg>
      <pc:sldChg chg="addSp delSp modSp new mod">
        <pc:chgData name="Pooja Koduru" userId="acd5461a3113807f" providerId="LiveId" clId="{A2637482-9036-43C5-B8D6-BC9B3AF3E3D8}" dt="2022-02-24T15:26:18.078" v="3305" actId="123"/>
        <pc:sldMkLst>
          <pc:docMk/>
          <pc:sldMk cId="805604706" sldId="279"/>
        </pc:sldMkLst>
        <pc:spChg chg="add mod">
          <ac:chgData name="Pooja Koduru" userId="acd5461a3113807f" providerId="LiveId" clId="{A2637482-9036-43C5-B8D6-BC9B3AF3E3D8}" dt="2022-02-24T15:24:08.291" v="3282" actId="1076"/>
          <ac:spMkLst>
            <pc:docMk/>
            <pc:sldMk cId="805604706" sldId="279"/>
            <ac:spMk id="3" creationId="{F584162F-62CF-4BAF-BBB4-85077816CD28}"/>
          </ac:spMkLst>
        </pc:spChg>
        <pc:spChg chg="add del mod">
          <ac:chgData name="Pooja Koduru" userId="acd5461a3113807f" providerId="LiveId" clId="{A2637482-9036-43C5-B8D6-BC9B3AF3E3D8}" dt="2022-02-24T15:24:02.086" v="3281" actId="478"/>
          <ac:spMkLst>
            <pc:docMk/>
            <pc:sldMk cId="805604706" sldId="279"/>
            <ac:spMk id="5" creationId="{1AA86CF7-663E-4DE9-8626-5EA917117083}"/>
          </ac:spMkLst>
        </pc:spChg>
        <pc:spChg chg="add mod">
          <ac:chgData name="Pooja Koduru" userId="acd5461a3113807f" providerId="LiveId" clId="{A2637482-9036-43C5-B8D6-BC9B3AF3E3D8}" dt="2022-02-24T15:26:18.078" v="3305" actId="123"/>
          <ac:spMkLst>
            <pc:docMk/>
            <pc:sldMk cId="805604706" sldId="279"/>
            <ac:spMk id="7" creationId="{F3C295CF-ECCF-4BEC-BD15-0706DFC98573}"/>
          </ac:spMkLst>
        </pc:spChg>
      </pc:sldChg>
      <pc:sldChg chg="addSp modSp new mod">
        <pc:chgData name="Pooja Koduru" userId="acd5461a3113807f" providerId="LiveId" clId="{A2637482-9036-43C5-B8D6-BC9B3AF3E3D8}" dt="2022-02-24T15:29:40.065" v="3367" actId="1076"/>
        <pc:sldMkLst>
          <pc:docMk/>
          <pc:sldMk cId="2324061160" sldId="280"/>
        </pc:sldMkLst>
        <pc:spChg chg="add mod">
          <ac:chgData name="Pooja Koduru" userId="acd5461a3113807f" providerId="LiveId" clId="{A2637482-9036-43C5-B8D6-BC9B3AF3E3D8}" dt="2022-02-24T15:29:34.162" v="3366" actId="1076"/>
          <ac:spMkLst>
            <pc:docMk/>
            <pc:sldMk cId="2324061160" sldId="280"/>
            <ac:spMk id="3" creationId="{F877ECBC-0E9D-411A-9492-4984BB57C856}"/>
          </ac:spMkLst>
        </pc:spChg>
        <pc:spChg chg="add mod">
          <ac:chgData name="Pooja Koduru" userId="acd5461a3113807f" providerId="LiveId" clId="{A2637482-9036-43C5-B8D6-BC9B3AF3E3D8}" dt="2022-02-24T15:29:40.065" v="3367" actId="1076"/>
          <ac:spMkLst>
            <pc:docMk/>
            <pc:sldMk cId="2324061160" sldId="280"/>
            <ac:spMk id="4" creationId="{2FC0294B-9A7A-4442-B9E8-5497533C8D90}"/>
          </ac:spMkLst>
        </pc:spChg>
      </pc:sldChg>
      <pc:sldChg chg="addSp modSp new mod">
        <pc:chgData name="Pooja Koduru" userId="acd5461a3113807f" providerId="LiveId" clId="{A2637482-9036-43C5-B8D6-BC9B3AF3E3D8}" dt="2022-02-24T15:30:56.946" v="3397" actId="1076"/>
        <pc:sldMkLst>
          <pc:docMk/>
          <pc:sldMk cId="923981186" sldId="281"/>
        </pc:sldMkLst>
        <pc:spChg chg="add mod">
          <ac:chgData name="Pooja Koduru" userId="acd5461a3113807f" providerId="LiveId" clId="{A2637482-9036-43C5-B8D6-BC9B3AF3E3D8}" dt="2022-02-24T15:30:56.946" v="3397" actId="1076"/>
          <ac:spMkLst>
            <pc:docMk/>
            <pc:sldMk cId="923981186" sldId="281"/>
            <ac:spMk id="2" creationId="{A06FFF15-96D6-4B0E-9F51-20ABDCE0612C}"/>
          </ac:spMkLst>
        </pc:spChg>
      </pc:sldChg>
      <pc:sldChg chg="addSp modSp new mod">
        <pc:chgData name="Pooja Koduru" userId="acd5461a3113807f" providerId="LiveId" clId="{A2637482-9036-43C5-B8D6-BC9B3AF3E3D8}" dt="2022-02-24T16:05:24.199" v="3525" actId="14100"/>
        <pc:sldMkLst>
          <pc:docMk/>
          <pc:sldMk cId="2639573056" sldId="282"/>
        </pc:sldMkLst>
        <pc:spChg chg="add mod">
          <ac:chgData name="Pooja Koduru" userId="acd5461a3113807f" providerId="LiveId" clId="{A2637482-9036-43C5-B8D6-BC9B3AF3E3D8}" dt="2022-02-24T16:05:24.199" v="3525" actId="14100"/>
          <ac:spMkLst>
            <pc:docMk/>
            <pc:sldMk cId="2639573056" sldId="282"/>
            <ac:spMk id="3" creationId="{049D7201-FAEC-47FA-8A59-D5F35B260915}"/>
          </ac:spMkLst>
        </pc:spChg>
      </pc:sldChg>
      <pc:sldMasterChg chg="setBg modSldLayout">
        <pc:chgData name="Pooja Koduru" userId="acd5461a3113807f" providerId="LiveId" clId="{A2637482-9036-43C5-B8D6-BC9B3AF3E3D8}" dt="2022-02-24T11:32:41.642" v="324"/>
        <pc:sldMasterMkLst>
          <pc:docMk/>
          <pc:sldMasterMk cId="2032815079" sldId="2147483768"/>
        </pc:sldMasterMkLst>
        <pc:sldLayoutChg chg="setBg">
          <pc:chgData name="Pooja Koduru" userId="acd5461a3113807f" providerId="LiveId" clId="{A2637482-9036-43C5-B8D6-BC9B3AF3E3D8}" dt="2022-02-24T11:32:41.642" v="324"/>
          <pc:sldLayoutMkLst>
            <pc:docMk/>
            <pc:sldMasterMk cId="2032815079" sldId="2147483768"/>
            <pc:sldLayoutMk cId="125101595" sldId="2147483769"/>
          </pc:sldLayoutMkLst>
        </pc:sldLayoutChg>
        <pc:sldLayoutChg chg="setBg">
          <pc:chgData name="Pooja Koduru" userId="acd5461a3113807f" providerId="LiveId" clId="{A2637482-9036-43C5-B8D6-BC9B3AF3E3D8}" dt="2022-02-24T11:32:41.642" v="324"/>
          <pc:sldLayoutMkLst>
            <pc:docMk/>
            <pc:sldMasterMk cId="2032815079" sldId="2147483768"/>
            <pc:sldLayoutMk cId="3777076204" sldId="2147483770"/>
          </pc:sldLayoutMkLst>
        </pc:sldLayoutChg>
        <pc:sldLayoutChg chg="setBg">
          <pc:chgData name="Pooja Koduru" userId="acd5461a3113807f" providerId="LiveId" clId="{A2637482-9036-43C5-B8D6-BC9B3AF3E3D8}" dt="2022-02-24T11:32:41.642" v="324"/>
          <pc:sldLayoutMkLst>
            <pc:docMk/>
            <pc:sldMasterMk cId="2032815079" sldId="2147483768"/>
            <pc:sldLayoutMk cId="483806771" sldId="2147483771"/>
          </pc:sldLayoutMkLst>
        </pc:sldLayoutChg>
        <pc:sldLayoutChg chg="setBg">
          <pc:chgData name="Pooja Koduru" userId="acd5461a3113807f" providerId="LiveId" clId="{A2637482-9036-43C5-B8D6-BC9B3AF3E3D8}" dt="2022-02-24T11:32:41.642" v="324"/>
          <pc:sldLayoutMkLst>
            <pc:docMk/>
            <pc:sldMasterMk cId="2032815079" sldId="2147483768"/>
            <pc:sldLayoutMk cId="2058605186" sldId="2147483772"/>
          </pc:sldLayoutMkLst>
        </pc:sldLayoutChg>
        <pc:sldLayoutChg chg="setBg">
          <pc:chgData name="Pooja Koduru" userId="acd5461a3113807f" providerId="LiveId" clId="{A2637482-9036-43C5-B8D6-BC9B3AF3E3D8}" dt="2022-02-24T11:32:41.642" v="324"/>
          <pc:sldLayoutMkLst>
            <pc:docMk/>
            <pc:sldMasterMk cId="2032815079" sldId="2147483768"/>
            <pc:sldLayoutMk cId="3788698746" sldId="2147483773"/>
          </pc:sldLayoutMkLst>
        </pc:sldLayoutChg>
        <pc:sldLayoutChg chg="setBg">
          <pc:chgData name="Pooja Koduru" userId="acd5461a3113807f" providerId="LiveId" clId="{A2637482-9036-43C5-B8D6-BC9B3AF3E3D8}" dt="2022-02-24T11:32:41.642" v="324"/>
          <pc:sldLayoutMkLst>
            <pc:docMk/>
            <pc:sldMasterMk cId="2032815079" sldId="2147483768"/>
            <pc:sldLayoutMk cId="1803863354" sldId="2147483774"/>
          </pc:sldLayoutMkLst>
        </pc:sldLayoutChg>
        <pc:sldLayoutChg chg="setBg">
          <pc:chgData name="Pooja Koduru" userId="acd5461a3113807f" providerId="LiveId" clId="{A2637482-9036-43C5-B8D6-BC9B3AF3E3D8}" dt="2022-02-24T11:32:41.642" v="324"/>
          <pc:sldLayoutMkLst>
            <pc:docMk/>
            <pc:sldMasterMk cId="2032815079" sldId="2147483768"/>
            <pc:sldLayoutMk cId="3868021299" sldId="2147483775"/>
          </pc:sldLayoutMkLst>
        </pc:sldLayoutChg>
        <pc:sldLayoutChg chg="setBg">
          <pc:chgData name="Pooja Koduru" userId="acd5461a3113807f" providerId="LiveId" clId="{A2637482-9036-43C5-B8D6-BC9B3AF3E3D8}" dt="2022-02-24T11:32:41.642" v="324"/>
          <pc:sldLayoutMkLst>
            <pc:docMk/>
            <pc:sldMasterMk cId="2032815079" sldId="2147483768"/>
            <pc:sldLayoutMk cId="3084830773" sldId="2147483776"/>
          </pc:sldLayoutMkLst>
        </pc:sldLayoutChg>
        <pc:sldLayoutChg chg="setBg">
          <pc:chgData name="Pooja Koduru" userId="acd5461a3113807f" providerId="LiveId" clId="{A2637482-9036-43C5-B8D6-BC9B3AF3E3D8}" dt="2022-02-24T11:32:41.642" v="324"/>
          <pc:sldLayoutMkLst>
            <pc:docMk/>
            <pc:sldMasterMk cId="2032815079" sldId="2147483768"/>
            <pc:sldLayoutMk cId="114155475" sldId="2147483777"/>
          </pc:sldLayoutMkLst>
        </pc:sldLayoutChg>
        <pc:sldLayoutChg chg="setBg">
          <pc:chgData name="Pooja Koduru" userId="acd5461a3113807f" providerId="LiveId" clId="{A2637482-9036-43C5-B8D6-BC9B3AF3E3D8}" dt="2022-02-24T11:32:41.642" v="324"/>
          <pc:sldLayoutMkLst>
            <pc:docMk/>
            <pc:sldMasterMk cId="2032815079" sldId="2147483768"/>
            <pc:sldLayoutMk cId="1342718884" sldId="2147483778"/>
          </pc:sldLayoutMkLst>
        </pc:sldLayoutChg>
        <pc:sldLayoutChg chg="setBg">
          <pc:chgData name="Pooja Koduru" userId="acd5461a3113807f" providerId="LiveId" clId="{A2637482-9036-43C5-B8D6-BC9B3AF3E3D8}" dt="2022-02-24T11:32:41.642" v="324"/>
          <pc:sldLayoutMkLst>
            <pc:docMk/>
            <pc:sldMasterMk cId="2032815079" sldId="2147483768"/>
            <pc:sldLayoutMk cId="2771801124" sldId="214748377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16:56:52.397"/>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16:57:42.06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16:57:43.037"/>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16:57:50.50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16:57:51.48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16:57:52.26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B3E7-7904-4113-8636-1FBAA31585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638025-218F-4DB7-96E2-6CA35FB48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4AFC99-56F1-4D80-80A8-76D4BA4C5945}"/>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5" name="Footer Placeholder 4">
            <a:extLst>
              <a:ext uri="{FF2B5EF4-FFF2-40B4-BE49-F238E27FC236}">
                <a16:creationId xmlns:a16="http://schemas.microsoft.com/office/drawing/2014/main" id="{B48888FE-F30B-4735-BFA1-64B59AFD44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C555A4-621D-406B-A49E-6F482EA60D4E}"/>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125101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0C60-E455-497D-83B8-935DEAA601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8CA3C5-54D8-4E06-B7DA-D268DF21A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FE048C-8BAB-458D-B0D6-D1BC39CCC473}"/>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5" name="Footer Placeholder 4">
            <a:extLst>
              <a:ext uri="{FF2B5EF4-FFF2-40B4-BE49-F238E27FC236}">
                <a16:creationId xmlns:a16="http://schemas.microsoft.com/office/drawing/2014/main" id="{CC1A66D9-5B54-41A2-AEDB-2020596F13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E5243A-F5DE-4C01-96D2-4AF68CDF78DC}"/>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1342718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07098F-6718-4CED-ACC3-A27BC8D0BD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F0F975-F49E-43ED-9069-7ED34810C5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8532FA-9E20-4F80-93C0-592D66D5A8B5}"/>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5" name="Footer Placeholder 4">
            <a:extLst>
              <a:ext uri="{FF2B5EF4-FFF2-40B4-BE49-F238E27FC236}">
                <a16:creationId xmlns:a16="http://schemas.microsoft.com/office/drawing/2014/main" id="{D402235C-7572-407B-89E2-3901A65D39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E17263-A365-4F19-AB00-5E57F7214042}"/>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277180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80E4-3499-46FE-A2B0-0B709D136D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6B2AC6-7206-4A71-8ECA-ABFCEAC720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40AB86-40FE-42CE-92D8-19E0478F9647}"/>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5" name="Footer Placeholder 4">
            <a:extLst>
              <a:ext uri="{FF2B5EF4-FFF2-40B4-BE49-F238E27FC236}">
                <a16:creationId xmlns:a16="http://schemas.microsoft.com/office/drawing/2014/main" id="{ECAC8C66-10FA-4E43-8569-EB74DD6383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09445A-C339-446C-8F5E-D07585844129}"/>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377707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A0A9-BA55-499D-8F17-E9A39DD5CB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E5D36A-695F-4872-AF47-93A25FE308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C364D9-071B-4E5A-8E80-7590621E807A}"/>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5" name="Footer Placeholder 4">
            <a:extLst>
              <a:ext uri="{FF2B5EF4-FFF2-40B4-BE49-F238E27FC236}">
                <a16:creationId xmlns:a16="http://schemas.microsoft.com/office/drawing/2014/main" id="{F883773D-0D62-4457-BF44-A87CB9242E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EACFFF-6A74-41C0-8126-7ACF9E661D70}"/>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48380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91D06-E739-4042-84C5-DD6FA8BB85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2A4015-8A64-46F0-B133-0AB0101D76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2EE624F-7379-40DB-AF07-B6DFBD1C00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C1B441-40EE-4693-8B9C-CB8A24F7F351}"/>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6" name="Footer Placeholder 5">
            <a:extLst>
              <a:ext uri="{FF2B5EF4-FFF2-40B4-BE49-F238E27FC236}">
                <a16:creationId xmlns:a16="http://schemas.microsoft.com/office/drawing/2014/main" id="{6F5B4AAA-A1CC-43AF-ADF4-6127DEDE91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E90C05-9A60-409D-A7AB-3D61F3817869}"/>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205860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CB38-C99B-4012-8220-65EEAC7578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2C49AB-6B87-40D3-AC25-A340F66D54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6782-5724-4F49-B53D-89F1117DE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8A4DFF-EB49-4129-8442-C6C5B0DFB5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0BD438-407F-4FCB-8A13-4AD00B5ED0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BD4A3F-8C7F-4584-8A71-6ED62661F0B0}"/>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8" name="Footer Placeholder 7">
            <a:extLst>
              <a:ext uri="{FF2B5EF4-FFF2-40B4-BE49-F238E27FC236}">
                <a16:creationId xmlns:a16="http://schemas.microsoft.com/office/drawing/2014/main" id="{4185CD8C-5BAC-4547-8390-CA2F755F81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D71945-5BEA-4A57-AEBB-56262BF841C8}"/>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3788698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7C07-0FE9-40DC-8991-FD603AB82A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4C3062-AD37-477D-A66F-3F9CD4024F65}"/>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4" name="Footer Placeholder 3">
            <a:extLst>
              <a:ext uri="{FF2B5EF4-FFF2-40B4-BE49-F238E27FC236}">
                <a16:creationId xmlns:a16="http://schemas.microsoft.com/office/drawing/2014/main" id="{28D36B95-5F79-45B5-90A9-15A73EBD5A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74F427-3633-47BB-8A76-FFC1914E25E3}"/>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180386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14EB-4BF2-4915-8B9A-B8524CA04BBA}"/>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3" name="Footer Placeholder 2">
            <a:extLst>
              <a:ext uri="{FF2B5EF4-FFF2-40B4-BE49-F238E27FC236}">
                <a16:creationId xmlns:a16="http://schemas.microsoft.com/office/drawing/2014/main" id="{EE2F1563-39A3-48F2-BBB6-14C5B2CE38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E4AD19C-40E3-4B1F-A850-C5D29B2FDEB4}"/>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3868021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AF16-1F77-44BE-8357-269F133B6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0E53A5-BE63-4252-9FCE-FBDFAC1EFB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92D852-53CC-4550-9F68-0EAF30F2E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0CF01-365D-4736-8905-15BCD1A50029}"/>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6" name="Footer Placeholder 5">
            <a:extLst>
              <a:ext uri="{FF2B5EF4-FFF2-40B4-BE49-F238E27FC236}">
                <a16:creationId xmlns:a16="http://schemas.microsoft.com/office/drawing/2014/main" id="{5CC2B177-698D-44DB-AF6E-FEAF6DBEB4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41529-A2E8-45A4-A41B-D94E88D9E259}"/>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3084830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94A3-1A91-4551-AF6F-56FCF35B1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87F771-90C0-4ADE-BF49-6FC099F50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65AAF3-0E2D-424B-A066-AE8818E7D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AA20D-6A94-4F58-9DAA-92E9CAD9A7CD}"/>
              </a:ext>
            </a:extLst>
          </p:cNvPr>
          <p:cNvSpPr>
            <a:spLocks noGrp="1"/>
          </p:cNvSpPr>
          <p:nvPr>
            <p:ph type="dt" sz="half" idx="10"/>
          </p:nvPr>
        </p:nvSpPr>
        <p:spPr/>
        <p:txBody>
          <a:bodyPr/>
          <a:lstStyle/>
          <a:p>
            <a:fld id="{A274E325-AB4F-4F14-A556-888035CD86B0}" type="datetimeFigureOut">
              <a:rPr lang="en-IN" smtClean="0"/>
              <a:t>29-06-2022</a:t>
            </a:fld>
            <a:endParaRPr lang="en-IN"/>
          </a:p>
        </p:txBody>
      </p:sp>
      <p:sp>
        <p:nvSpPr>
          <p:cNvPr id="6" name="Footer Placeholder 5">
            <a:extLst>
              <a:ext uri="{FF2B5EF4-FFF2-40B4-BE49-F238E27FC236}">
                <a16:creationId xmlns:a16="http://schemas.microsoft.com/office/drawing/2014/main" id="{AADA5E62-AD68-4D58-ADBC-63EF0DC20C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3179ED-E8B2-4128-9633-26F471F91A10}"/>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114155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76E49A-DEA3-46C9-9CFD-0E3948FB6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44F96A-EFFF-42F6-B4DE-364A977D8B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70122C-0C86-4451-A94B-0794117FBB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4E325-AB4F-4F14-A556-888035CD86B0}" type="datetimeFigureOut">
              <a:rPr lang="en-IN" smtClean="0"/>
              <a:t>29-06-2022</a:t>
            </a:fld>
            <a:endParaRPr lang="en-IN"/>
          </a:p>
        </p:txBody>
      </p:sp>
      <p:sp>
        <p:nvSpPr>
          <p:cNvPr id="5" name="Footer Placeholder 4">
            <a:extLst>
              <a:ext uri="{FF2B5EF4-FFF2-40B4-BE49-F238E27FC236}">
                <a16:creationId xmlns:a16="http://schemas.microsoft.com/office/drawing/2014/main" id="{C12E5164-BC29-4141-A93A-193DDFD35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6D914D-B492-4E94-BD84-94B6920740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1B6E17-4A04-4F29-8D60-F6B962AB3FEE}" type="slidenum">
              <a:rPr lang="en-IN" smtClean="0"/>
              <a:t>‹#›</a:t>
            </a:fld>
            <a:endParaRPr lang="en-IN"/>
          </a:p>
        </p:txBody>
      </p:sp>
    </p:spTree>
    <p:extLst>
      <p:ext uri="{BB962C8B-B14F-4D97-AF65-F5344CB8AC3E}">
        <p14:creationId xmlns:p14="http://schemas.microsoft.com/office/powerpoint/2010/main" val="203281507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80.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0B856C-9A60-41F4-B8CA-C7E4A1619CAB}"/>
              </a:ext>
            </a:extLst>
          </p:cNvPr>
          <p:cNvSpPr txBox="1"/>
          <p:nvPr/>
        </p:nvSpPr>
        <p:spPr>
          <a:xfrm>
            <a:off x="8235822" y="4859889"/>
            <a:ext cx="3956178" cy="1998111"/>
          </a:xfrm>
          <a:prstGeom prst="rect">
            <a:avLst/>
          </a:prstGeom>
          <a:noFill/>
        </p:spPr>
        <p:txBody>
          <a:bodyPr wrap="square" rtlCol="0">
            <a:spAutoFit/>
          </a:bodyPr>
          <a:lstStyle/>
          <a:p>
            <a:pPr>
              <a:lnSpc>
                <a:spcPct val="107000"/>
              </a:lnSpc>
              <a:spcAft>
                <a:spcPts val="800"/>
              </a:spcAft>
            </a:pPr>
            <a:r>
              <a:rPr lang="en-IN" sz="2000" dirty="0">
                <a:latin typeface="Bahnschrift SemiLight SemiConde" panose="020B0502040204020203" pitchFamily="34" charset="0"/>
              </a:rPr>
              <a:t>UNDER THE GUIDANCE OF</a:t>
            </a:r>
          </a:p>
          <a:p>
            <a:pPr>
              <a:lnSpc>
                <a:spcPct val="107000"/>
              </a:lnSpc>
              <a:spcAft>
                <a:spcPts val="800"/>
              </a:spcAft>
            </a:pPr>
            <a:r>
              <a:rPr lang="en-IN" sz="1800" dirty="0" err="1">
                <a:effectLst/>
                <a:latin typeface="Bahnschrift SemiLight SemiConde" panose="020B0502040204020203" pitchFamily="34" charset="0"/>
                <a:ea typeface="Calibri" panose="020F0502020204030204" pitchFamily="34" charset="0"/>
                <a:cs typeface="Times New Roman" panose="02020603050405020304" pitchFamily="18" charset="0"/>
              </a:rPr>
              <a:t>Dr.</a:t>
            </a:r>
            <a:r>
              <a:rPr lang="en-IN" sz="1800" dirty="0">
                <a:effectLst/>
                <a:latin typeface="Bahnschrift SemiLight SemiConde" panose="020B0502040204020203" pitchFamily="34" charset="0"/>
                <a:ea typeface="Calibri" panose="020F0502020204030204" pitchFamily="34" charset="0"/>
                <a:cs typeface="Times New Roman" panose="02020603050405020304" pitchFamily="18" charset="0"/>
              </a:rPr>
              <a:t> Makkena Madhavi </a:t>
            </a:r>
            <a:r>
              <a:rPr lang="en-IN" sz="1800" dirty="0" err="1">
                <a:effectLst/>
                <a:latin typeface="Bahnschrift SemiLight SemiConde" panose="020B0502040204020203" pitchFamily="34" charset="0"/>
                <a:ea typeface="Calibri" panose="020F0502020204030204" pitchFamily="34" charset="0"/>
                <a:cs typeface="Times New Roman" panose="02020603050405020304" pitchFamily="18" charset="0"/>
              </a:rPr>
              <a:t>Latha</a:t>
            </a:r>
            <a:endParaRPr lang="en-IN" sz="1800" dirty="0">
              <a:effectLst/>
              <a:latin typeface="Bahnschrift SemiLight SemiConde"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Bahnschrift SemiLight SemiConde" panose="020B0502040204020203" pitchFamily="34" charset="0"/>
                <a:ea typeface="Calibri" panose="020F0502020204030204" pitchFamily="34" charset="0"/>
                <a:cs typeface="Times New Roman" panose="02020603050405020304" pitchFamily="18" charset="0"/>
              </a:rPr>
              <a:t>Professor Of ECE &amp; Director,</a:t>
            </a:r>
          </a:p>
          <a:p>
            <a:pPr>
              <a:lnSpc>
                <a:spcPct val="107000"/>
              </a:lnSpc>
              <a:spcAft>
                <a:spcPts val="800"/>
              </a:spcAft>
            </a:pPr>
            <a:r>
              <a:rPr lang="en-IN" sz="1800" dirty="0">
                <a:effectLst/>
                <a:latin typeface="Bahnschrift SemiLight SemiConde" panose="020B0502040204020203" pitchFamily="34" charset="0"/>
                <a:ea typeface="Calibri" panose="020F0502020204030204" pitchFamily="34" charset="0"/>
                <a:cs typeface="Times New Roman" panose="02020603050405020304" pitchFamily="18" charset="0"/>
              </a:rPr>
              <a:t>Academic and Planning JNTUH</a:t>
            </a:r>
          </a:p>
          <a:p>
            <a:endParaRPr lang="en-IN" dirty="0"/>
          </a:p>
        </p:txBody>
      </p:sp>
      <p:sp>
        <p:nvSpPr>
          <p:cNvPr id="4" name="TextBox 3">
            <a:extLst>
              <a:ext uri="{FF2B5EF4-FFF2-40B4-BE49-F238E27FC236}">
                <a16:creationId xmlns:a16="http://schemas.microsoft.com/office/drawing/2014/main" id="{40512EFC-177F-4421-8206-32C8CD80158D}"/>
              </a:ext>
            </a:extLst>
          </p:cNvPr>
          <p:cNvSpPr txBox="1"/>
          <p:nvPr/>
        </p:nvSpPr>
        <p:spPr>
          <a:xfrm>
            <a:off x="811764" y="4516016"/>
            <a:ext cx="4142791" cy="1971374"/>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Presented By : </a:t>
            </a:r>
          </a:p>
          <a:p>
            <a:pPr>
              <a:lnSpc>
                <a:spcPct val="107000"/>
              </a:lnSpc>
              <a:spcAft>
                <a:spcPts val="800"/>
              </a:spcAft>
            </a:pP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Koduru Pooja - 18011A0420</a:t>
            </a:r>
          </a:p>
          <a:p>
            <a:pPr>
              <a:lnSpc>
                <a:spcPct val="107000"/>
              </a:lnSpc>
              <a:spcAft>
                <a:spcPts val="800"/>
              </a:spcAft>
            </a:pP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Saka </a:t>
            </a:r>
            <a:r>
              <a:rPr lang="en-IN" dirty="0" err="1">
                <a:effectLst/>
                <a:latin typeface="Bahnschrift SemiLight SemiConde" panose="020B0502040204020203" pitchFamily="34" charset="0"/>
                <a:ea typeface="Calibri" panose="020F0502020204030204" pitchFamily="34" charset="0"/>
                <a:cs typeface="Times New Roman" panose="02020603050405020304" pitchFamily="18" charset="0"/>
              </a:rPr>
              <a:t>Srinivasulu</a:t>
            </a: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- 19015A0422</a:t>
            </a:r>
            <a:endParaRPr lang="en-IN" dirty="0">
              <a:latin typeface="Bahnschrift SemiLight SemiConde"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Reshma -</a:t>
            </a:r>
            <a:r>
              <a:rPr lang="en-IN" dirty="0">
                <a:latin typeface="Bahnschrift SemiLight SemiConde" panose="020B0502040204020203" pitchFamily="34" charset="0"/>
                <a:ea typeface="Calibri" panose="020F0502020204030204" pitchFamily="34" charset="0"/>
                <a:cs typeface="Times New Roman" panose="02020603050405020304" pitchFamily="18" charset="0"/>
              </a:rPr>
              <a:t> </a:t>
            </a: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18011A0437</a:t>
            </a:r>
          </a:p>
          <a:p>
            <a:pPr>
              <a:lnSpc>
                <a:spcPct val="107000"/>
              </a:lnSpc>
              <a:spcAft>
                <a:spcPts val="800"/>
              </a:spcAft>
            </a:pP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a:t>
            </a:r>
            <a:r>
              <a:rPr lang="en-IN" dirty="0" err="1">
                <a:effectLst/>
                <a:latin typeface="Bahnschrift SemiLight SemiConde" panose="020B0502040204020203" pitchFamily="34" charset="0"/>
                <a:ea typeface="Calibri" panose="020F0502020204030204" pitchFamily="34" charset="0"/>
                <a:cs typeface="Times New Roman" panose="02020603050405020304" pitchFamily="18" charset="0"/>
              </a:rPr>
              <a:t>Sharafuddin</a:t>
            </a: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- 18011A0459</a:t>
            </a:r>
            <a:endParaRPr lang="en-IN" dirty="0">
              <a:latin typeface="Bahnschrift SemiLight SemiConde" panose="020B0502040204020203" pitchFamily="34" charset="0"/>
            </a:endParaRPr>
          </a:p>
        </p:txBody>
      </p:sp>
      <p:sp>
        <p:nvSpPr>
          <p:cNvPr id="5" name="TextBox 4">
            <a:extLst>
              <a:ext uri="{FF2B5EF4-FFF2-40B4-BE49-F238E27FC236}">
                <a16:creationId xmlns:a16="http://schemas.microsoft.com/office/drawing/2014/main" id="{AB5E3B2C-0CD5-312E-1B68-0793F0077E26}"/>
              </a:ext>
            </a:extLst>
          </p:cNvPr>
          <p:cNvSpPr txBox="1"/>
          <p:nvPr/>
        </p:nvSpPr>
        <p:spPr>
          <a:xfrm>
            <a:off x="1193259" y="1498060"/>
            <a:ext cx="9805481" cy="2308324"/>
          </a:xfrm>
          <a:prstGeom prst="rect">
            <a:avLst/>
          </a:prstGeom>
          <a:noFill/>
        </p:spPr>
        <p:txBody>
          <a:bodyPr wrap="square" rtlCol="0">
            <a:spAutoFit/>
          </a:bodyPr>
          <a:lstStyle/>
          <a:p>
            <a:pPr algn="ctr"/>
            <a:r>
              <a:rPr lang="en-US" sz="4800" dirty="0">
                <a:solidFill>
                  <a:srgbClr val="002060"/>
                </a:solidFill>
                <a:latin typeface="Arial Rounded MT Bold" panose="020F0704030504030204" pitchFamily="34" charset="0"/>
              </a:rPr>
              <a:t>TRAFFIC SIGN RECOGNITION </a:t>
            </a:r>
          </a:p>
          <a:p>
            <a:pPr algn="ctr"/>
            <a:r>
              <a:rPr lang="en-US" sz="4800" dirty="0">
                <a:solidFill>
                  <a:srgbClr val="002060"/>
                </a:solidFill>
                <a:latin typeface="Arial Rounded MT Bold" panose="020F0704030504030204" pitchFamily="34" charset="0"/>
              </a:rPr>
              <a:t>WITH </a:t>
            </a:r>
          </a:p>
          <a:p>
            <a:pPr algn="ctr"/>
            <a:r>
              <a:rPr lang="en-US" sz="4800" dirty="0">
                <a:solidFill>
                  <a:srgbClr val="002060"/>
                </a:solidFill>
                <a:latin typeface="Arial Rounded MT Bold" panose="020F0704030504030204" pitchFamily="34" charset="0"/>
              </a:rPr>
              <a:t>VOICE ALERT SYSTEM</a:t>
            </a:r>
            <a:endParaRPr lang="en-IN" sz="4800" dirty="0">
              <a:solidFill>
                <a:srgbClr val="002060"/>
              </a:solidFill>
              <a:latin typeface="Arial Rounded MT Bold" panose="020F0704030504030204" pitchFamily="34" charset="0"/>
            </a:endParaRPr>
          </a:p>
        </p:txBody>
      </p:sp>
    </p:spTree>
    <p:extLst>
      <p:ext uri="{BB962C8B-B14F-4D97-AF65-F5344CB8AC3E}">
        <p14:creationId xmlns:p14="http://schemas.microsoft.com/office/powerpoint/2010/main" val="1905798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E70BEF-8F33-5BAE-5A1E-D7C5EAE2C7BB}"/>
              </a:ext>
            </a:extLst>
          </p:cNvPr>
          <p:cNvSpPr txBox="1"/>
          <p:nvPr/>
        </p:nvSpPr>
        <p:spPr>
          <a:xfrm>
            <a:off x="560666" y="745291"/>
            <a:ext cx="11458199" cy="4816703"/>
          </a:xfrm>
          <a:prstGeom prst="rect">
            <a:avLst/>
          </a:prstGeom>
          <a:noFill/>
        </p:spPr>
        <p:txBody>
          <a:bodyPr wrap="square" rtlCol="0">
            <a:spAutoFit/>
          </a:bodyPr>
          <a:lstStyle/>
          <a:p>
            <a:r>
              <a:rPr lang="en-US" sz="3200" b="0" i="0" dirty="0">
                <a:solidFill>
                  <a:srgbClr val="002060"/>
                </a:solidFill>
                <a:effectLst/>
                <a:latin typeface="Bahnschrift SemiBold SemiConden" panose="020B0502040204020203" pitchFamily="34" charset="0"/>
              </a:rPr>
              <a:t>Performance Criteria:</a:t>
            </a:r>
          </a:p>
          <a:p>
            <a:endParaRPr lang="en-US" sz="2200" b="0" i="0" dirty="0">
              <a:solidFill>
                <a:srgbClr val="888888"/>
              </a:solidFill>
              <a:effectLst/>
            </a:endParaRPr>
          </a:p>
          <a:p>
            <a:pPr marL="342900" indent="-342900">
              <a:lnSpc>
                <a:spcPct val="150000"/>
              </a:lnSpc>
              <a:buFont typeface="Wingdings" panose="05000000000000000000" pitchFamily="2" charset="2"/>
              <a:buChar char="Ø"/>
            </a:pPr>
            <a:r>
              <a:rPr lang="en-US" sz="2200" b="0" i="0" dirty="0">
                <a:effectLst/>
              </a:rPr>
              <a:t>Accuracy is  ratio of correctly predicted observation to the total observations</a:t>
            </a:r>
          </a:p>
          <a:p>
            <a:pPr>
              <a:lnSpc>
                <a:spcPct val="150000"/>
              </a:lnSpc>
            </a:pPr>
            <a:endParaRPr lang="en-US" sz="2200" b="0" i="0" dirty="0">
              <a:effectLst/>
            </a:endParaRPr>
          </a:p>
          <a:p>
            <a:pPr marL="342900" indent="-342900" algn="just">
              <a:lnSpc>
                <a:spcPct val="150000"/>
              </a:lnSpc>
              <a:buFont typeface="Wingdings" panose="05000000000000000000" pitchFamily="2" charset="2"/>
              <a:buChar char="Ø"/>
            </a:pPr>
            <a:r>
              <a:rPr lang="en-US" sz="2200" b="0" i="0" dirty="0">
                <a:effectLst/>
              </a:rPr>
              <a:t>Precision is the ratio of correctly predicted positive observations</a:t>
            </a:r>
          </a:p>
          <a:p>
            <a:pPr algn="just">
              <a:lnSpc>
                <a:spcPct val="150000"/>
              </a:lnSpc>
            </a:pPr>
            <a:r>
              <a:rPr lang="en-US" sz="2200" dirty="0"/>
              <a:t>     </a:t>
            </a:r>
            <a:r>
              <a:rPr lang="en-US" sz="2200" b="0" i="0" dirty="0">
                <a:effectLst/>
              </a:rPr>
              <a:t>to the total predicted positive observations.</a:t>
            </a:r>
          </a:p>
          <a:p>
            <a:pPr algn="ctr">
              <a:lnSpc>
                <a:spcPct val="150000"/>
              </a:lnSpc>
            </a:pPr>
            <a:r>
              <a:rPr lang="en-IN" sz="2200" b="1" i="0" dirty="0">
                <a:effectLst/>
              </a:rPr>
              <a:t>Precision = TP/TP+FP</a:t>
            </a:r>
            <a:endParaRPr lang="en-US" sz="2200" b="0" i="0" dirty="0">
              <a:effectLst/>
            </a:endParaRPr>
          </a:p>
          <a:p>
            <a:pPr marL="342900" indent="-342900">
              <a:lnSpc>
                <a:spcPct val="150000"/>
              </a:lnSpc>
              <a:buFont typeface="Wingdings" panose="05000000000000000000" pitchFamily="2" charset="2"/>
              <a:buChar char="Ø"/>
            </a:pPr>
            <a:r>
              <a:rPr lang="en-US" sz="2200" b="0" i="0" dirty="0">
                <a:effectLst/>
              </a:rPr>
              <a:t> Recall is the ratio of correctly predicted positive observations</a:t>
            </a:r>
          </a:p>
          <a:p>
            <a:pPr>
              <a:lnSpc>
                <a:spcPct val="150000"/>
              </a:lnSpc>
            </a:pPr>
            <a:r>
              <a:rPr lang="en-US" sz="2200" dirty="0"/>
              <a:t>     </a:t>
            </a:r>
            <a:r>
              <a:rPr lang="en-US" sz="2200" b="0" i="0" dirty="0">
                <a:effectLst/>
              </a:rPr>
              <a:t> to the all observations in actual class</a:t>
            </a:r>
          </a:p>
          <a:p>
            <a:pPr algn="ctr"/>
            <a:r>
              <a:rPr lang="en-IN" sz="2200" b="1" i="0" dirty="0">
                <a:effectLst/>
              </a:rPr>
              <a:t>Recall = TP/TP+FN</a:t>
            </a:r>
            <a:endParaRPr lang="en-IN" sz="2200" b="1" dirty="0"/>
          </a:p>
        </p:txBody>
      </p:sp>
      <p:pic>
        <p:nvPicPr>
          <p:cNvPr id="1026" name="Picture 2" descr="Confusion Matrix for Your Multi-Class Machine Learning Model | by Joydwip  Mohajon | Towards Data Science">
            <a:extLst>
              <a:ext uri="{FF2B5EF4-FFF2-40B4-BE49-F238E27FC236}">
                <a16:creationId xmlns:a16="http://schemas.microsoft.com/office/drawing/2014/main" id="{96658086-6723-B084-EC6F-D21F3254D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1609" y="3153642"/>
            <a:ext cx="3888500" cy="2756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026359-446C-1FBB-E64D-47A81FA5BB48}"/>
              </a:ext>
            </a:extLst>
          </p:cNvPr>
          <p:cNvSpPr txBox="1"/>
          <p:nvPr/>
        </p:nvSpPr>
        <p:spPr>
          <a:xfrm>
            <a:off x="2967136" y="2150680"/>
            <a:ext cx="5234473" cy="707886"/>
          </a:xfrm>
          <a:prstGeom prst="rect">
            <a:avLst/>
          </a:prstGeom>
          <a:noFill/>
        </p:spPr>
        <p:txBody>
          <a:bodyPr wrap="square" rtlCol="0">
            <a:spAutoFit/>
          </a:bodyPr>
          <a:lstStyle/>
          <a:p>
            <a:pPr algn="ctr"/>
            <a:r>
              <a:rPr lang="en-IN" sz="2200" b="1" dirty="0">
                <a:effectLst/>
                <a:ea typeface="Times New Roman" panose="02020603050405020304" pitchFamily="18" charset="0"/>
                <a:cs typeface="Times New Roman" panose="02020603050405020304" pitchFamily="18" charset="0"/>
              </a:rPr>
              <a:t>Accuracy = (TP + TN)/(TP + TN + FP + FN)</a:t>
            </a:r>
            <a:endParaRPr lang="en-US" sz="2200" b="0" i="0" dirty="0">
              <a:effectLst/>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2023989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72D0C7-C127-478B-A42A-3453071566FF}"/>
              </a:ext>
            </a:extLst>
          </p:cNvPr>
          <p:cNvSpPr txBox="1"/>
          <p:nvPr/>
        </p:nvSpPr>
        <p:spPr>
          <a:xfrm>
            <a:off x="3161520" y="521464"/>
            <a:ext cx="5868955" cy="707886"/>
          </a:xfrm>
          <a:prstGeom prst="rect">
            <a:avLst/>
          </a:prstGeom>
          <a:noFill/>
        </p:spPr>
        <p:txBody>
          <a:bodyPr wrap="square" rtlCol="0">
            <a:spAutoFit/>
          </a:bodyPr>
          <a:lstStyle/>
          <a:p>
            <a:pPr algn="ctr"/>
            <a:r>
              <a:rPr lang="en-US" sz="4000" dirty="0" err="1">
                <a:solidFill>
                  <a:srgbClr val="002060"/>
                </a:solidFill>
                <a:latin typeface="Bahnschrift SemiBold SemiConden" panose="020B0502040204020203" pitchFamily="34" charset="0"/>
              </a:rPr>
              <a:t>LeNet</a:t>
            </a:r>
            <a:r>
              <a:rPr lang="en-US" sz="4000" dirty="0">
                <a:solidFill>
                  <a:srgbClr val="002060"/>
                </a:solidFill>
                <a:latin typeface="Bahnschrift SemiBold SemiConden" panose="020B0502040204020203" pitchFamily="34" charset="0"/>
              </a:rPr>
              <a:t> - 5</a:t>
            </a:r>
            <a:endParaRPr lang="en-IN" sz="4000" dirty="0">
              <a:solidFill>
                <a:srgbClr val="002060"/>
              </a:solidFill>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618C06A6-D343-4FEE-B888-52928FECCB54}"/>
              </a:ext>
            </a:extLst>
          </p:cNvPr>
          <p:cNvSpPr txBox="1"/>
          <p:nvPr/>
        </p:nvSpPr>
        <p:spPr>
          <a:xfrm>
            <a:off x="915954" y="1394735"/>
            <a:ext cx="10360089" cy="2173800"/>
          </a:xfrm>
          <a:prstGeom prst="rect">
            <a:avLst/>
          </a:prstGeom>
          <a:noFill/>
        </p:spPr>
        <p:txBody>
          <a:bodyPr wrap="square" rtlCol="0">
            <a:spAutoFit/>
          </a:bodyPr>
          <a:lstStyle/>
          <a:p>
            <a:pPr marL="342900" indent="-342900" algn="just">
              <a:lnSpc>
                <a:spcPct val="150000"/>
              </a:lnSpc>
              <a:spcAft>
                <a:spcPts val="800"/>
              </a:spcAft>
              <a:buFont typeface="Wingdings" panose="05000000000000000000" pitchFamily="2" charset="2"/>
              <a:buChar char="Ø"/>
            </a:pPr>
            <a:r>
              <a:rPr lang="en-IN" sz="2200" dirty="0">
                <a:effectLst/>
                <a:ea typeface="Calibri" panose="020F0502020204030204" pitchFamily="34" charset="0"/>
                <a:cs typeface="Times New Roman" panose="02020603050405020304" pitchFamily="18" charset="0"/>
              </a:rPr>
              <a:t>Lenet-5 is one of the earliest pre-trained models proposed by Yann </a:t>
            </a:r>
            <a:r>
              <a:rPr lang="en-IN" sz="2200" dirty="0" err="1">
                <a:effectLst/>
                <a:ea typeface="Calibri" panose="020F0502020204030204" pitchFamily="34" charset="0"/>
                <a:cs typeface="Times New Roman" panose="02020603050405020304" pitchFamily="18" charset="0"/>
              </a:rPr>
              <a:t>LeCun</a:t>
            </a:r>
            <a:r>
              <a:rPr lang="en-IN" sz="2200" dirty="0">
                <a:effectLst/>
                <a:ea typeface="Calibri" panose="020F0502020204030204" pitchFamily="34" charset="0"/>
                <a:cs typeface="Times New Roman" panose="02020603050405020304" pitchFamily="18" charset="0"/>
              </a:rPr>
              <a:t> and others in the year 1998.</a:t>
            </a:r>
          </a:p>
          <a:p>
            <a:pPr marL="342900" indent="-342900" algn="just">
              <a:lnSpc>
                <a:spcPct val="150000"/>
              </a:lnSpc>
              <a:spcAft>
                <a:spcPts val="800"/>
              </a:spcAft>
              <a:buFont typeface="Wingdings" panose="05000000000000000000" pitchFamily="2" charset="2"/>
              <a:buChar char="Ø"/>
            </a:pPr>
            <a:r>
              <a:rPr lang="en-IN" sz="2200" dirty="0">
                <a:effectLst/>
                <a:ea typeface="Calibri" panose="020F0502020204030204" pitchFamily="34" charset="0"/>
                <a:cs typeface="Times New Roman" panose="02020603050405020304" pitchFamily="18" charset="0"/>
              </a:rPr>
              <a:t>The main reason behind the popularity of this model is its simple and straightforward architecture. It is a multi-layer convolution neural network for image classification. </a:t>
            </a:r>
            <a:r>
              <a:rPr lang="en-US" sz="2200" dirty="0"/>
              <a:t>	</a:t>
            </a:r>
            <a:endParaRPr lang="en-IN" sz="2200" dirty="0"/>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8ED1475A-3458-AAE2-9B67-3397A52CAB0B}"/>
                  </a:ext>
                </a:extLst>
              </p14:cNvPr>
              <p14:cNvContentPartPr/>
              <p14:nvPr/>
            </p14:nvContentPartPr>
            <p14:xfrm>
              <a:off x="3515120" y="6217440"/>
              <a:ext cx="360" cy="360"/>
            </p14:xfrm>
          </p:contentPart>
        </mc:Choice>
        <mc:Fallback xmlns="">
          <p:pic>
            <p:nvPicPr>
              <p:cNvPr id="10" name="Ink 9">
                <a:extLst>
                  <a:ext uri="{FF2B5EF4-FFF2-40B4-BE49-F238E27FC236}">
                    <a16:creationId xmlns:a16="http://schemas.microsoft.com/office/drawing/2014/main" id="{8ED1475A-3458-AAE2-9B67-3397A52CAB0B}"/>
                  </a:ext>
                </a:extLst>
              </p:cNvPr>
              <p:cNvPicPr/>
              <p:nvPr/>
            </p:nvPicPr>
            <p:blipFill>
              <a:blip r:embed="rId3"/>
              <a:stretch>
                <a:fillRect/>
              </a:stretch>
            </p:blipFill>
            <p:spPr>
              <a:xfrm>
                <a:off x="3510800" y="6213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B1F8F2A0-1305-DC2C-DBBD-988A7B41BC43}"/>
                  </a:ext>
                </a:extLst>
              </p14:cNvPr>
              <p14:cNvContentPartPr/>
              <p14:nvPr/>
            </p14:nvContentPartPr>
            <p14:xfrm>
              <a:off x="5953400" y="6237960"/>
              <a:ext cx="360" cy="360"/>
            </p14:xfrm>
          </p:contentPart>
        </mc:Choice>
        <mc:Fallback xmlns="">
          <p:pic>
            <p:nvPicPr>
              <p:cNvPr id="18" name="Ink 17">
                <a:extLst>
                  <a:ext uri="{FF2B5EF4-FFF2-40B4-BE49-F238E27FC236}">
                    <a16:creationId xmlns:a16="http://schemas.microsoft.com/office/drawing/2014/main" id="{B1F8F2A0-1305-DC2C-DBBD-988A7B41BC43}"/>
                  </a:ext>
                </a:extLst>
              </p:cNvPr>
              <p:cNvPicPr/>
              <p:nvPr/>
            </p:nvPicPr>
            <p:blipFill>
              <a:blip r:embed="rId3"/>
              <a:stretch>
                <a:fillRect/>
              </a:stretch>
            </p:blipFill>
            <p:spPr>
              <a:xfrm>
                <a:off x="5949080" y="62336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410E6094-6718-9E47-5D52-06AA75327794}"/>
                  </a:ext>
                </a:extLst>
              </p14:cNvPr>
              <p14:cNvContentPartPr/>
              <p14:nvPr/>
            </p14:nvContentPartPr>
            <p14:xfrm>
              <a:off x="6542720" y="4988040"/>
              <a:ext cx="360" cy="360"/>
            </p14:xfrm>
          </p:contentPart>
        </mc:Choice>
        <mc:Fallback xmlns="">
          <p:pic>
            <p:nvPicPr>
              <p:cNvPr id="19" name="Ink 18">
                <a:extLst>
                  <a:ext uri="{FF2B5EF4-FFF2-40B4-BE49-F238E27FC236}">
                    <a16:creationId xmlns:a16="http://schemas.microsoft.com/office/drawing/2014/main" id="{410E6094-6718-9E47-5D52-06AA75327794}"/>
                  </a:ext>
                </a:extLst>
              </p:cNvPr>
              <p:cNvPicPr/>
              <p:nvPr/>
            </p:nvPicPr>
            <p:blipFill>
              <a:blip r:embed="rId3"/>
              <a:stretch>
                <a:fillRect/>
              </a:stretch>
            </p:blipFill>
            <p:spPr>
              <a:xfrm>
                <a:off x="6538400" y="49837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D4D4ED88-BDE6-3DBE-ABF8-E83FD0A7C893}"/>
                  </a:ext>
                </a:extLst>
              </p14:cNvPr>
              <p14:cNvContentPartPr/>
              <p14:nvPr/>
            </p14:nvContentPartPr>
            <p14:xfrm>
              <a:off x="4063760" y="4215840"/>
              <a:ext cx="360" cy="360"/>
            </p14:xfrm>
          </p:contentPart>
        </mc:Choice>
        <mc:Fallback xmlns="">
          <p:pic>
            <p:nvPicPr>
              <p:cNvPr id="20" name="Ink 19">
                <a:extLst>
                  <a:ext uri="{FF2B5EF4-FFF2-40B4-BE49-F238E27FC236}">
                    <a16:creationId xmlns:a16="http://schemas.microsoft.com/office/drawing/2014/main" id="{D4D4ED88-BDE6-3DBE-ABF8-E83FD0A7C893}"/>
                  </a:ext>
                </a:extLst>
              </p:cNvPr>
              <p:cNvPicPr/>
              <p:nvPr/>
            </p:nvPicPr>
            <p:blipFill>
              <a:blip r:embed="rId3"/>
              <a:stretch>
                <a:fillRect/>
              </a:stretch>
            </p:blipFill>
            <p:spPr>
              <a:xfrm>
                <a:off x="4059440" y="4211520"/>
                <a:ext cx="9000" cy="9000"/>
              </a:xfrm>
              <a:prstGeom prst="rect">
                <a:avLst/>
              </a:prstGeom>
            </p:spPr>
          </p:pic>
        </mc:Fallback>
      </mc:AlternateContent>
      <p:grpSp>
        <p:nvGrpSpPr>
          <p:cNvPr id="24" name="Group 23">
            <a:extLst>
              <a:ext uri="{FF2B5EF4-FFF2-40B4-BE49-F238E27FC236}">
                <a16:creationId xmlns:a16="http://schemas.microsoft.com/office/drawing/2014/main" id="{DA5505A0-0C30-D479-6BB7-5542AA4A0A50}"/>
              </a:ext>
            </a:extLst>
          </p:cNvPr>
          <p:cNvGrpSpPr/>
          <p:nvPr/>
        </p:nvGrpSpPr>
        <p:grpSpPr>
          <a:xfrm>
            <a:off x="4713920" y="4429320"/>
            <a:ext cx="335520" cy="528840"/>
            <a:chOff x="4713920" y="4429320"/>
            <a:chExt cx="335520" cy="528840"/>
          </a:xfrm>
        </p:grpSpPr>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71B7A62B-0EC1-CB2A-B11C-F3283EFF79D7}"/>
                    </a:ext>
                  </a:extLst>
                </p14:cNvPr>
                <p14:cNvContentPartPr/>
                <p14:nvPr/>
              </p14:nvContentPartPr>
              <p14:xfrm>
                <a:off x="5049080" y="4429320"/>
                <a:ext cx="360" cy="360"/>
              </p14:xfrm>
            </p:contentPart>
          </mc:Choice>
          <mc:Fallback xmlns="">
            <p:pic>
              <p:nvPicPr>
                <p:cNvPr id="21" name="Ink 20">
                  <a:extLst>
                    <a:ext uri="{FF2B5EF4-FFF2-40B4-BE49-F238E27FC236}">
                      <a16:creationId xmlns:a16="http://schemas.microsoft.com/office/drawing/2014/main" id="{71B7A62B-0EC1-CB2A-B11C-F3283EFF79D7}"/>
                    </a:ext>
                  </a:extLst>
                </p:cNvPr>
                <p:cNvPicPr/>
                <p:nvPr/>
              </p:nvPicPr>
              <p:blipFill>
                <a:blip r:embed="rId3"/>
                <a:stretch>
                  <a:fillRect/>
                </a:stretch>
              </p:blipFill>
              <p:spPr>
                <a:xfrm>
                  <a:off x="5044760" y="44250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11830CEF-CBA6-0ED4-FE11-015B6D516DD4}"/>
                    </a:ext>
                  </a:extLst>
                </p14:cNvPr>
                <p14:cNvContentPartPr/>
                <p14:nvPr/>
              </p14:nvContentPartPr>
              <p14:xfrm>
                <a:off x="4713920" y="4957800"/>
                <a:ext cx="360" cy="360"/>
              </p14:xfrm>
            </p:contentPart>
          </mc:Choice>
          <mc:Fallback xmlns="">
            <p:pic>
              <p:nvPicPr>
                <p:cNvPr id="23" name="Ink 22">
                  <a:extLst>
                    <a:ext uri="{FF2B5EF4-FFF2-40B4-BE49-F238E27FC236}">
                      <a16:creationId xmlns:a16="http://schemas.microsoft.com/office/drawing/2014/main" id="{11830CEF-CBA6-0ED4-FE11-015B6D516DD4}"/>
                    </a:ext>
                  </a:extLst>
                </p:cNvPr>
                <p:cNvPicPr/>
                <p:nvPr/>
              </p:nvPicPr>
              <p:blipFill>
                <a:blip r:embed="rId3"/>
                <a:stretch>
                  <a:fillRect/>
                </a:stretch>
              </p:blipFill>
              <p:spPr>
                <a:xfrm>
                  <a:off x="4709600" y="4953480"/>
                  <a:ext cx="9000" cy="9000"/>
                </a:xfrm>
                <a:prstGeom prst="rect">
                  <a:avLst/>
                </a:prstGeom>
              </p:spPr>
            </p:pic>
          </mc:Fallback>
        </mc:AlternateContent>
      </p:grpSp>
      <p:pic>
        <p:nvPicPr>
          <p:cNvPr id="30" name="Picture 29">
            <a:extLst>
              <a:ext uri="{FF2B5EF4-FFF2-40B4-BE49-F238E27FC236}">
                <a16:creationId xmlns:a16="http://schemas.microsoft.com/office/drawing/2014/main" id="{DDC5C1BE-5B24-D480-C883-91C2831749D7}"/>
              </a:ext>
            </a:extLst>
          </p:cNvPr>
          <p:cNvPicPr>
            <a:picLocks noChangeAspect="1"/>
          </p:cNvPicPr>
          <p:nvPr/>
        </p:nvPicPr>
        <p:blipFill>
          <a:blip r:embed="rId9"/>
          <a:stretch>
            <a:fillRect/>
          </a:stretch>
        </p:blipFill>
        <p:spPr>
          <a:xfrm>
            <a:off x="2834640" y="3648633"/>
            <a:ext cx="6403593" cy="3088495"/>
          </a:xfrm>
          <a:prstGeom prst="rect">
            <a:avLst/>
          </a:prstGeom>
          <a:ln>
            <a:solidFill>
              <a:schemeClr val="tx1"/>
            </a:solidFill>
          </a:ln>
        </p:spPr>
      </p:pic>
    </p:spTree>
    <p:extLst>
      <p:ext uri="{BB962C8B-B14F-4D97-AF65-F5344CB8AC3E}">
        <p14:creationId xmlns:p14="http://schemas.microsoft.com/office/powerpoint/2010/main" val="871735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67B64C-69D1-4842-9608-F7BCEC9AFFF3}"/>
              </a:ext>
            </a:extLst>
          </p:cNvPr>
          <p:cNvSpPr txBox="1"/>
          <p:nvPr/>
        </p:nvSpPr>
        <p:spPr>
          <a:xfrm>
            <a:off x="1092200" y="877492"/>
            <a:ext cx="10007599" cy="341632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IN" sz="2200" dirty="0">
                <a:solidFill>
                  <a:srgbClr val="000000"/>
                </a:solidFill>
                <a:effectLst/>
                <a:ea typeface="Times New Roman" panose="02020603050405020304" pitchFamily="18" charset="0"/>
              </a:rPr>
              <a:t>It has four sets of convolution layers with a combination of max pooling and dropout  layers.</a:t>
            </a:r>
          </a:p>
          <a:p>
            <a:pPr marL="342900" indent="-342900" algn="just">
              <a:lnSpc>
                <a:spcPct val="150000"/>
              </a:lnSpc>
              <a:buFont typeface="Wingdings" panose="05000000000000000000" pitchFamily="2" charset="2"/>
              <a:buChar char="Ø"/>
            </a:pPr>
            <a:r>
              <a:rPr lang="en-IN" sz="2200" dirty="0">
                <a:solidFill>
                  <a:srgbClr val="000000"/>
                </a:solidFill>
                <a:effectLst/>
                <a:ea typeface="Times New Roman" panose="02020603050405020304" pitchFamily="18" charset="0"/>
              </a:rPr>
              <a:t> After the convolution and max pooling layers, we have flatten layer and two fully connected layers. </a:t>
            </a:r>
          </a:p>
          <a:p>
            <a:pPr marL="342900" indent="-342900" algn="just">
              <a:lnSpc>
                <a:spcPct val="150000"/>
              </a:lnSpc>
              <a:buFont typeface="Wingdings" panose="05000000000000000000" pitchFamily="2" charset="2"/>
              <a:buChar char="Ø"/>
            </a:pPr>
            <a:r>
              <a:rPr lang="en-IN" sz="2200" dirty="0">
                <a:solidFill>
                  <a:srgbClr val="000000"/>
                </a:solidFill>
                <a:effectLst/>
                <a:ea typeface="Times New Roman" panose="02020603050405020304" pitchFamily="18" charset="0"/>
              </a:rPr>
              <a:t>At last, a SoftMax classifier which classifies the images into respective class.</a:t>
            </a:r>
            <a:endParaRPr lang="en-IN" sz="2200" dirty="0">
              <a:effectLst/>
              <a:ea typeface="Times New Roman" panose="02020603050405020304" pitchFamily="18" charset="0"/>
            </a:endParaRPr>
          </a:p>
          <a:p>
            <a:pPr algn="just">
              <a:lnSpc>
                <a:spcPct val="150000"/>
              </a:lnSpc>
            </a:pPr>
            <a:endParaRPr lang="en-IN" sz="2200" dirty="0">
              <a:effectLst/>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6316E09C-8C47-3A13-6A92-F5E3E7BF6FC7}"/>
              </a:ext>
            </a:extLst>
          </p:cNvPr>
          <p:cNvPicPr>
            <a:picLocks noChangeAspect="1"/>
          </p:cNvPicPr>
          <p:nvPr/>
        </p:nvPicPr>
        <p:blipFill>
          <a:blip r:embed="rId2"/>
          <a:stretch>
            <a:fillRect/>
          </a:stretch>
        </p:blipFill>
        <p:spPr>
          <a:xfrm>
            <a:off x="2474277" y="3712845"/>
            <a:ext cx="7019925" cy="2724150"/>
          </a:xfrm>
          <a:prstGeom prst="rect">
            <a:avLst/>
          </a:prstGeom>
          <a:ln>
            <a:solidFill>
              <a:schemeClr val="tx1"/>
            </a:solidFill>
          </a:ln>
        </p:spPr>
      </p:pic>
    </p:spTree>
    <p:extLst>
      <p:ext uri="{BB962C8B-B14F-4D97-AF65-F5344CB8AC3E}">
        <p14:creationId xmlns:p14="http://schemas.microsoft.com/office/powerpoint/2010/main" val="2767673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125DAA-204D-433D-B7A7-B15CD42C7532}"/>
              </a:ext>
            </a:extLst>
          </p:cNvPr>
          <p:cNvSpPr txBox="1"/>
          <p:nvPr/>
        </p:nvSpPr>
        <p:spPr>
          <a:xfrm>
            <a:off x="3273490" y="363894"/>
            <a:ext cx="5645020" cy="769441"/>
          </a:xfrm>
          <a:prstGeom prst="rect">
            <a:avLst/>
          </a:prstGeom>
          <a:noFill/>
        </p:spPr>
        <p:txBody>
          <a:bodyPr wrap="square" rtlCol="0">
            <a:spAutoFit/>
          </a:bodyPr>
          <a:lstStyle/>
          <a:p>
            <a:pPr algn="ctr"/>
            <a:r>
              <a:rPr lang="en-US" sz="4400" dirty="0">
                <a:solidFill>
                  <a:srgbClr val="002060"/>
                </a:solidFill>
                <a:latin typeface="Bahnschrift SemiBold SemiConden" panose="020B0502040204020203" pitchFamily="34" charset="0"/>
              </a:rPr>
              <a:t>RESULTS</a:t>
            </a:r>
            <a:endParaRPr lang="en-IN" sz="4400" dirty="0">
              <a:solidFill>
                <a:srgbClr val="002060"/>
              </a:solidFill>
              <a:latin typeface="Bahnschrift SemiBold SemiConden" panose="020B0502040204020203" pitchFamily="34" charset="0"/>
            </a:endParaRPr>
          </a:p>
        </p:txBody>
      </p:sp>
      <p:sp>
        <p:nvSpPr>
          <p:cNvPr id="9" name="TextBox 8">
            <a:extLst>
              <a:ext uri="{FF2B5EF4-FFF2-40B4-BE49-F238E27FC236}">
                <a16:creationId xmlns:a16="http://schemas.microsoft.com/office/drawing/2014/main" id="{7ECF427C-E30A-417E-A2BF-9EBC5D824E09}"/>
              </a:ext>
            </a:extLst>
          </p:cNvPr>
          <p:cNvSpPr txBox="1"/>
          <p:nvPr/>
        </p:nvSpPr>
        <p:spPr>
          <a:xfrm>
            <a:off x="774441" y="1278294"/>
            <a:ext cx="3462279" cy="523220"/>
          </a:xfrm>
          <a:prstGeom prst="rect">
            <a:avLst/>
          </a:prstGeom>
          <a:noFill/>
        </p:spPr>
        <p:txBody>
          <a:bodyPr wrap="square" rtlCol="0">
            <a:spAutoFit/>
          </a:bodyPr>
          <a:lstStyle/>
          <a:p>
            <a:r>
              <a:rPr lang="en-US" sz="2800" dirty="0">
                <a:solidFill>
                  <a:srgbClr val="002060"/>
                </a:solidFill>
                <a:latin typeface="Bahnschrift SemiBold SemiConden" panose="020B0502040204020203" pitchFamily="34" charset="0"/>
              </a:rPr>
              <a:t>Training and Testing</a:t>
            </a:r>
            <a:endParaRPr lang="en-IN" sz="2800" dirty="0">
              <a:solidFill>
                <a:srgbClr val="002060"/>
              </a:solidFill>
              <a:latin typeface="Bahnschrift SemiBold SemiConden" panose="020B0502040204020203" pitchFamily="34" charset="0"/>
            </a:endParaRPr>
          </a:p>
        </p:txBody>
      </p:sp>
      <p:pic>
        <p:nvPicPr>
          <p:cNvPr id="22" name="Picture 21">
            <a:extLst>
              <a:ext uri="{FF2B5EF4-FFF2-40B4-BE49-F238E27FC236}">
                <a16:creationId xmlns:a16="http://schemas.microsoft.com/office/drawing/2014/main" id="{E71CB3E5-5B93-387B-DE7E-C61350000D78}"/>
              </a:ext>
            </a:extLst>
          </p:cNvPr>
          <p:cNvPicPr>
            <a:picLocks noChangeAspect="1"/>
          </p:cNvPicPr>
          <p:nvPr/>
        </p:nvPicPr>
        <p:blipFill>
          <a:blip r:embed="rId2"/>
          <a:stretch>
            <a:fillRect/>
          </a:stretch>
        </p:blipFill>
        <p:spPr>
          <a:xfrm>
            <a:off x="1085915" y="2286000"/>
            <a:ext cx="4375150" cy="3688080"/>
          </a:xfrm>
          <a:prstGeom prst="rect">
            <a:avLst/>
          </a:prstGeom>
        </p:spPr>
      </p:pic>
      <p:pic>
        <p:nvPicPr>
          <p:cNvPr id="29" name="Picture 28">
            <a:extLst>
              <a:ext uri="{FF2B5EF4-FFF2-40B4-BE49-F238E27FC236}">
                <a16:creationId xmlns:a16="http://schemas.microsoft.com/office/drawing/2014/main" id="{01FC5480-6FD7-8EED-3782-0ECB560F7DB0}"/>
              </a:ext>
            </a:extLst>
          </p:cNvPr>
          <p:cNvPicPr>
            <a:picLocks noChangeAspect="1"/>
          </p:cNvPicPr>
          <p:nvPr/>
        </p:nvPicPr>
        <p:blipFill>
          <a:blip r:embed="rId3"/>
          <a:stretch>
            <a:fillRect/>
          </a:stretch>
        </p:blipFill>
        <p:spPr>
          <a:xfrm>
            <a:off x="6800785" y="2467539"/>
            <a:ext cx="4305300" cy="3362325"/>
          </a:xfrm>
          <a:prstGeom prst="rect">
            <a:avLst/>
          </a:prstGeom>
        </p:spPr>
      </p:pic>
      <p:sp>
        <p:nvSpPr>
          <p:cNvPr id="30" name="TextBox 29">
            <a:extLst>
              <a:ext uri="{FF2B5EF4-FFF2-40B4-BE49-F238E27FC236}">
                <a16:creationId xmlns:a16="http://schemas.microsoft.com/office/drawing/2014/main" id="{0C6CF1E1-E5C5-FC59-60DE-25223848D35C}"/>
              </a:ext>
            </a:extLst>
          </p:cNvPr>
          <p:cNvSpPr txBox="1"/>
          <p:nvPr/>
        </p:nvSpPr>
        <p:spPr>
          <a:xfrm>
            <a:off x="1878563" y="6124774"/>
            <a:ext cx="2789854" cy="369332"/>
          </a:xfrm>
          <a:prstGeom prst="rect">
            <a:avLst/>
          </a:prstGeom>
          <a:noFill/>
        </p:spPr>
        <p:txBody>
          <a:bodyPr wrap="square" rtlCol="0">
            <a:spAutoFit/>
          </a:bodyPr>
          <a:lstStyle/>
          <a:p>
            <a:pPr algn="ctr"/>
            <a:r>
              <a:rPr lang="en-US" dirty="0"/>
              <a:t>Training Accuracy and Loss </a:t>
            </a:r>
            <a:endParaRPr lang="en-IN" dirty="0"/>
          </a:p>
        </p:txBody>
      </p:sp>
      <p:sp>
        <p:nvSpPr>
          <p:cNvPr id="31" name="TextBox 30">
            <a:extLst>
              <a:ext uri="{FF2B5EF4-FFF2-40B4-BE49-F238E27FC236}">
                <a16:creationId xmlns:a16="http://schemas.microsoft.com/office/drawing/2014/main" id="{285A34F8-F200-9B22-8DD2-720B63E5DFF5}"/>
              </a:ext>
            </a:extLst>
          </p:cNvPr>
          <p:cNvSpPr txBox="1"/>
          <p:nvPr/>
        </p:nvSpPr>
        <p:spPr>
          <a:xfrm>
            <a:off x="7523583" y="5974080"/>
            <a:ext cx="2789854" cy="369332"/>
          </a:xfrm>
          <a:prstGeom prst="rect">
            <a:avLst/>
          </a:prstGeom>
          <a:noFill/>
        </p:spPr>
        <p:txBody>
          <a:bodyPr wrap="square" rtlCol="0">
            <a:spAutoFit/>
          </a:bodyPr>
          <a:lstStyle/>
          <a:p>
            <a:pPr algn="ctr"/>
            <a:r>
              <a:rPr lang="en-US" dirty="0"/>
              <a:t>Confusion Matrix</a:t>
            </a:r>
            <a:endParaRPr lang="en-IN" dirty="0"/>
          </a:p>
        </p:txBody>
      </p:sp>
    </p:spTree>
    <p:extLst>
      <p:ext uri="{BB962C8B-B14F-4D97-AF65-F5344CB8AC3E}">
        <p14:creationId xmlns:p14="http://schemas.microsoft.com/office/powerpoint/2010/main" val="44724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3E99DB-0363-4F8D-9F45-C3310F83845D}"/>
              </a:ext>
            </a:extLst>
          </p:cNvPr>
          <p:cNvSpPr txBox="1"/>
          <p:nvPr/>
        </p:nvSpPr>
        <p:spPr>
          <a:xfrm>
            <a:off x="1328419" y="592008"/>
            <a:ext cx="4242526" cy="1200329"/>
          </a:xfrm>
          <a:prstGeom prst="rect">
            <a:avLst/>
          </a:prstGeom>
          <a:noFill/>
        </p:spPr>
        <p:txBody>
          <a:bodyPr wrap="square" rtlCol="0">
            <a:spAutoFit/>
          </a:bodyPr>
          <a:lstStyle/>
          <a:p>
            <a:r>
              <a:rPr lang="en-US" sz="3600" dirty="0">
                <a:solidFill>
                  <a:srgbClr val="002060"/>
                </a:solidFill>
                <a:latin typeface="Bahnschrift SemiBold SemiConden" panose="020B0502040204020203" pitchFamily="34" charset="0"/>
              </a:rPr>
              <a:t>Sign Board </a:t>
            </a:r>
          </a:p>
          <a:p>
            <a:r>
              <a:rPr lang="en-US" sz="3600" dirty="0">
                <a:solidFill>
                  <a:srgbClr val="002060"/>
                </a:solidFill>
                <a:latin typeface="Bahnschrift SemiBold SemiConden" panose="020B0502040204020203" pitchFamily="34" charset="0"/>
              </a:rPr>
              <a:t>Detection</a:t>
            </a:r>
            <a:endParaRPr lang="en-IN" sz="3600" dirty="0">
              <a:solidFill>
                <a:srgbClr val="002060"/>
              </a:solidFill>
              <a:latin typeface="Bahnschrift SemiBold SemiConden" panose="020B0502040204020203" pitchFamily="34" charset="0"/>
            </a:endParaRPr>
          </a:p>
        </p:txBody>
      </p:sp>
      <p:pic>
        <p:nvPicPr>
          <p:cNvPr id="7" name="Picture 6">
            <a:extLst>
              <a:ext uri="{FF2B5EF4-FFF2-40B4-BE49-F238E27FC236}">
                <a16:creationId xmlns:a16="http://schemas.microsoft.com/office/drawing/2014/main" id="{0EFD8087-E725-A28B-738E-DBCEE1E6F3A6}"/>
              </a:ext>
            </a:extLst>
          </p:cNvPr>
          <p:cNvPicPr>
            <a:picLocks noChangeAspect="1"/>
          </p:cNvPicPr>
          <p:nvPr/>
        </p:nvPicPr>
        <p:blipFill rotWithShape="1">
          <a:blip r:embed="rId2"/>
          <a:srcRect l="11412" t="19026" r="8306" b="10859"/>
          <a:stretch/>
        </p:blipFill>
        <p:spPr bwMode="auto">
          <a:xfrm>
            <a:off x="1430293" y="2437710"/>
            <a:ext cx="3774049" cy="2766351"/>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0688F2D-DB72-4896-99BB-E34C8517EF67}"/>
              </a:ext>
            </a:extLst>
          </p:cNvPr>
          <p:cNvPicPr>
            <a:picLocks noChangeAspect="1"/>
          </p:cNvPicPr>
          <p:nvPr/>
        </p:nvPicPr>
        <p:blipFill rotWithShape="1">
          <a:blip r:embed="rId3"/>
          <a:srcRect l="9094" t="20631" r="6573" b="4320"/>
          <a:stretch/>
        </p:blipFill>
        <p:spPr bwMode="auto">
          <a:xfrm>
            <a:off x="7185159" y="2512150"/>
            <a:ext cx="3669855" cy="2617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939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398CD8-1503-42D7-AA8C-699B44FEB57F}"/>
              </a:ext>
            </a:extLst>
          </p:cNvPr>
          <p:cNvSpPr txBox="1"/>
          <p:nvPr/>
        </p:nvSpPr>
        <p:spPr>
          <a:xfrm>
            <a:off x="1071802" y="475138"/>
            <a:ext cx="3722915" cy="646331"/>
          </a:xfrm>
          <a:prstGeom prst="rect">
            <a:avLst/>
          </a:prstGeom>
          <a:noFill/>
        </p:spPr>
        <p:txBody>
          <a:bodyPr wrap="square" rtlCol="0">
            <a:spAutoFit/>
          </a:bodyPr>
          <a:lstStyle/>
          <a:p>
            <a:r>
              <a:rPr lang="en-US" sz="3600" dirty="0">
                <a:solidFill>
                  <a:srgbClr val="002060"/>
                </a:solidFill>
                <a:latin typeface="Bahnschrift SemiBold SemiConden" panose="020B0502040204020203" pitchFamily="34" charset="0"/>
              </a:rPr>
              <a:t>GUI Output</a:t>
            </a:r>
            <a:endParaRPr lang="en-IN" sz="3600" dirty="0">
              <a:solidFill>
                <a:srgbClr val="002060"/>
              </a:solidFill>
              <a:latin typeface="Bahnschrift SemiBold SemiConden" panose="020B0502040204020203" pitchFamily="34" charset="0"/>
            </a:endParaRPr>
          </a:p>
        </p:txBody>
      </p:sp>
      <p:sp>
        <p:nvSpPr>
          <p:cNvPr id="6" name="TextBox 5">
            <a:extLst>
              <a:ext uri="{FF2B5EF4-FFF2-40B4-BE49-F238E27FC236}">
                <a16:creationId xmlns:a16="http://schemas.microsoft.com/office/drawing/2014/main" id="{FDBF77F5-BC8E-49E8-A05A-8CF9678088BF}"/>
              </a:ext>
            </a:extLst>
          </p:cNvPr>
          <p:cNvSpPr txBox="1"/>
          <p:nvPr/>
        </p:nvSpPr>
        <p:spPr>
          <a:xfrm>
            <a:off x="7738913" y="5518826"/>
            <a:ext cx="2789854" cy="369332"/>
          </a:xfrm>
          <a:prstGeom prst="rect">
            <a:avLst/>
          </a:prstGeom>
          <a:noFill/>
        </p:spPr>
        <p:txBody>
          <a:bodyPr wrap="square" rtlCol="0">
            <a:spAutoFit/>
          </a:bodyPr>
          <a:lstStyle/>
          <a:p>
            <a:pPr algn="ctr"/>
            <a:r>
              <a:rPr lang="en-US" dirty="0"/>
              <a:t>Classification by GUI </a:t>
            </a:r>
            <a:endParaRPr lang="en-IN" dirty="0"/>
          </a:p>
        </p:txBody>
      </p:sp>
      <p:sp>
        <p:nvSpPr>
          <p:cNvPr id="7" name="TextBox 6">
            <a:extLst>
              <a:ext uri="{FF2B5EF4-FFF2-40B4-BE49-F238E27FC236}">
                <a16:creationId xmlns:a16="http://schemas.microsoft.com/office/drawing/2014/main" id="{4F861287-EA26-4FC1-9903-75354D77BB56}"/>
              </a:ext>
            </a:extLst>
          </p:cNvPr>
          <p:cNvSpPr txBox="1"/>
          <p:nvPr/>
        </p:nvSpPr>
        <p:spPr>
          <a:xfrm>
            <a:off x="2004863" y="6265824"/>
            <a:ext cx="2789854" cy="369332"/>
          </a:xfrm>
          <a:prstGeom prst="rect">
            <a:avLst/>
          </a:prstGeom>
          <a:noFill/>
        </p:spPr>
        <p:txBody>
          <a:bodyPr wrap="square" rtlCol="0">
            <a:spAutoFit/>
          </a:bodyPr>
          <a:lstStyle/>
          <a:p>
            <a:pPr algn="ctr"/>
            <a:r>
              <a:rPr lang="en-US" dirty="0"/>
              <a:t>After Uploading Image</a:t>
            </a:r>
            <a:endParaRPr lang="en-IN" dirty="0"/>
          </a:p>
        </p:txBody>
      </p:sp>
      <p:pic>
        <p:nvPicPr>
          <p:cNvPr id="8" name="Picture 7">
            <a:extLst>
              <a:ext uri="{FF2B5EF4-FFF2-40B4-BE49-F238E27FC236}">
                <a16:creationId xmlns:a16="http://schemas.microsoft.com/office/drawing/2014/main" id="{24975B98-B1E8-2018-4E3F-A7055E451AFC}"/>
              </a:ext>
            </a:extLst>
          </p:cNvPr>
          <p:cNvPicPr>
            <a:picLocks noChangeAspect="1"/>
          </p:cNvPicPr>
          <p:nvPr/>
        </p:nvPicPr>
        <p:blipFill>
          <a:blip r:embed="rId2"/>
          <a:stretch>
            <a:fillRect/>
          </a:stretch>
        </p:blipFill>
        <p:spPr>
          <a:xfrm>
            <a:off x="1174750" y="1582420"/>
            <a:ext cx="4419600" cy="1927860"/>
          </a:xfrm>
          <a:prstGeom prst="rect">
            <a:avLst/>
          </a:prstGeom>
        </p:spPr>
      </p:pic>
      <p:pic>
        <p:nvPicPr>
          <p:cNvPr id="9" name="Picture 8">
            <a:extLst>
              <a:ext uri="{FF2B5EF4-FFF2-40B4-BE49-F238E27FC236}">
                <a16:creationId xmlns:a16="http://schemas.microsoft.com/office/drawing/2014/main" id="{BC215E11-BDC2-5446-9D00-D81EA54A9FAE}"/>
              </a:ext>
            </a:extLst>
          </p:cNvPr>
          <p:cNvPicPr>
            <a:picLocks noChangeAspect="1"/>
          </p:cNvPicPr>
          <p:nvPr/>
        </p:nvPicPr>
        <p:blipFill>
          <a:blip r:embed="rId3"/>
          <a:stretch>
            <a:fillRect/>
          </a:stretch>
        </p:blipFill>
        <p:spPr>
          <a:xfrm>
            <a:off x="1205230" y="4048404"/>
            <a:ext cx="4389120" cy="2217420"/>
          </a:xfrm>
          <a:prstGeom prst="rect">
            <a:avLst/>
          </a:prstGeom>
        </p:spPr>
      </p:pic>
      <p:pic>
        <p:nvPicPr>
          <p:cNvPr id="10" name="Picture 9">
            <a:extLst>
              <a:ext uri="{FF2B5EF4-FFF2-40B4-BE49-F238E27FC236}">
                <a16:creationId xmlns:a16="http://schemas.microsoft.com/office/drawing/2014/main" id="{7B3B0F14-9A63-6256-A696-4684F1A586ED}"/>
              </a:ext>
            </a:extLst>
          </p:cNvPr>
          <p:cNvPicPr>
            <a:picLocks noChangeAspect="1"/>
          </p:cNvPicPr>
          <p:nvPr/>
        </p:nvPicPr>
        <p:blipFill>
          <a:blip r:embed="rId4"/>
          <a:stretch>
            <a:fillRect/>
          </a:stretch>
        </p:blipFill>
        <p:spPr>
          <a:xfrm>
            <a:off x="6688455" y="1945640"/>
            <a:ext cx="4890770" cy="3413760"/>
          </a:xfrm>
          <a:prstGeom prst="rect">
            <a:avLst/>
          </a:prstGeom>
        </p:spPr>
      </p:pic>
      <p:sp>
        <p:nvSpPr>
          <p:cNvPr id="11" name="TextBox 10">
            <a:extLst>
              <a:ext uri="{FF2B5EF4-FFF2-40B4-BE49-F238E27FC236}">
                <a16:creationId xmlns:a16="http://schemas.microsoft.com/office/drawing/2014/main" id="{B8CFEE4F-2044-E492-2DE9-32CCEA29522E}"/>
              </a:ext>
            </a:extLst>
          </p:cNvPr>
          <p:cNvSpPr txBox="1"/>
          <p:nvPr/>
        </p:nvSpPr>
        <p:spPr>
          <a:xfrm>
            <a:off x="2004863" y="3556417"/>
            <a:ext cx="2789854" cy="369332"/>
          </a:xfrm>
          <a:prstGeom prst="rect">
            <a:avLst/>
          </a:prstGeom>
          <a:noFill/>
        </p:spPr>
        <p:txBody>
          <a:bodyPr wrap="square" rtlCol="0">
            <a:spAutoFit/>
          </a:bodyPr>
          <a:lstStyle/>
          <a:p>
            <a:pPr algn="ctr"/>
            <a:r>
              <a:rPr lang="en-US" dirty="0"/>
              <a:t>Initial GUI Display</a:t>
            </a:r>
            <a:endParaRPr lang="en-IN" dirty="0"/>
          </a:p>
        </p:txBody>
      </p:sp>
    </p:spTree>
    <p:extLst>
      <p:ext uri="{BB962C8B-B14F-4D97-AF65-F5344CB8AC3E}">
        <p14:creationId xmlns:p14="http://schemas.microsoft.com/office/powerpoint/2010/main" val="3681027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F8B365-C84F-4960-9E8A-C4752D899805}"/>
              </a:ext>
            </a:extLst>
          </p:cNvPr>
          <p:cNvSpPr txBox="1"/>
          <p:nvPr/>
        </p:nvSpPr>
        <p:spPr>
          <a:xfrm>
            <a:off x="1007706" y="624273"/>
            <a:ext cx="5243804" cy="646331"/>
          </a:xfrm>
          <a:prstGeom prst="rect">
            <a:avLst/>
          </a:prstGeom>
          <a:noFill/>
        </p:spPr>
        <p:txBody>
          <a:bodyPr wrap="square" rtlCol="0">
            <a:spAutoFit/>
          </a:bodyPr>
          <a:lstStyle/>
          <a:p>
            <a:r>
              <a:rPr lang="en-US" sz="3600" dirty="0">
                <a:solidFill>
                  <a:srgbClr val="002060"/>
                </a:solidFill>
                <a:latin typeface="Bahnschrift SemiBold SemiConden" panose="020B0502040204020203" pitchFamily="34" charset="0"/>
              </a:rPr>
              <a:t>Live Capture</a:t>
            </a:r>
            <a:endParaRPr lang="en-IN" sz="3600" dirty="0">
              <a:solidFill>
                <a:srgbClr val="002060"/>
              </a:solidFill>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29505506-A350-2EC0-B7B5-64C67D59D6EC}"/>
              </a:ext>
            </a:extLst>
          </p:cNvPr>
          <p:cNvPicPr>
            <a:picLocks noChangeAspect="1"/>
          </p:cNvPicPr>
          <p:nvPr/>
        </p:nvPicPr>
        <p:blipFill>
          <a:blip r:embed="rId2"/>
          <a:stretch>
            <a:fillRect/>
          </a:stretch>
        </p:blipFill>
        <p:spPr>
          <a:xfrm>
            <a:off x="1115691" y="1859280"/>
            <a:ext cx="4259268" cy="3444240"/>
          </a:xfrm>
          <a:prstGeom prst="rect">
            <a:avLst/>
          </a:prstGeom>
        </p:spPr>
      </p:pic>
      <p:pic>
        <p:nvPicPr>
          <p:cNvPr id="5" name="Picture 4">
            <a:extLst>
              <a:ext uri="{FF2B5EF4-FFF2-40B4-BE49-F238E27FC236}">
                <a16:creationId xmlns:a16="http://schemas.microsoft.com/office/drawing/2014/main" id="{743F582F-939D-97EC-5AB7-671891CC6EC0}"/>
              </a:ext>
            </a:extLst>
          </p:cNvPr>
          <p:cNvPicPr>
            <a:picLocks noChangeAspect="1"/>
          </p:cNvPicPr>
          <p:nvPr/>
        </p:nvPicPr>
        <p:blipFill>
          <a:blip r:embed="rId3"/>
          <a:stretch>
            <a:fillRect/>
          </a:stretch>
        </p:blipFill>
        <p:spPr>
          <a:xfrm>
            <a:off x="6817042" y="1936965"/>
            <a:ext cx="4259267" cy="3366555"/>
          </a:xfrm>
          <a:prstGeom prst="rect">
            <a:avLst/>
          </a:prstGeom>
        </p:spPr>
      </p:pic>
    </p:spTree>
    <p:extLst>
      <p:ext uri="{BB962C8B-B14F-4D97-AF65-F5344CB8AC3E}">
        <p14:creationId xmlns:p14="http://schemas.microsoft.com/office/powerpoint/2010/main" val="69350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99505E-E5BF-4850-BB19-E4AEB14E1B4E}"/>
              </a:ext>
            </a:extLst>
          </p:cNvPr>
          <p:cNvSpPr txBox="1"/>
          <p:nvPr/>
        </p:nvSpPr>
        <p:spPr>
          <a:xfrm>
            <a:off x="872412" y="562717"/>
            <a:ext cx="10758196" cy="646331"/>
          </a:xfrm>
          <a:prstGeom prst="rect">
            <a:avLst/>
          </a:prstGeom>
          <a:noFill/>
        </p:spPr>
        <p:txBody>
          <a:bodyPr wrap="square" rtlCol="0">
            <a:spAutoFit/>
          </a:bodyPr>
          <a:lstStyle/>
          <a:p>
            <a:r>
              <a:rPr lang="en-US" sz="3600" dirty="0">
                <a:solidFill>
                  <a:srgbClr val="002060"/>
                </a:solidFill>
                <a:latin typeface="Bahnschrift SemiBold SemiConden" panose="020B0502040204020203" pitchFamily="34" charset="0"/>
              </a:rPr>
              <a:t>Video Capture</a:t>
            </a:r>
            <a:endParaRPr lang="en-IN" sz="3600" dirty="0">
              <a:solidFill>
                <a:srgbClr val="002060"/>
              </a:solidFill>
              <a:latin typeface="Bahnschrift SemiBold SemiConden" panose="020B0502040204020203" pitchFamily="34" charset="0"/>
            </a:endParaRPr>
          </a:p>
        </p:txBody>
      </p:sp>
      <p:pic>
        <p:nvPicPr>
          <p:cNvPr id="9" name="Picture 8">
            <a:extLst>
              <a:ext uri="{FF2B5EF4-FFF2-40B4-BE49-F238E27FC236}">
                <a16:creationId xmlns:a16="http://schemas.microsoft.com/office/drawing/2014/main" id="{7E8150FD-6FEE-D2B6-9B86-A468140F37DB}"/>
              </a:ext>
            </a:extLst>
          </p:cNvPr>
          <p:cNvPicPr>
            <a:picLocks noChangeAspect="1"/>
          </p:cNvPicPr>
          <p:nvPr/>
        </p:nvPicPr>
        <p:blipFill>
          <a:blip r:embed="rId2"/>
          <a:stretch>
            <a:fillRect/>
          </a:stretch>
        </p:blipFill>
        <p:spPr>
          <a:xfrm>
            <a:off x="872412" y="1956753"/>
            <a:ext cx="5168582" cy="3148676"/>
          </a:xfrm>
          <a:prstGeom prst="rect">
            <a:avLst/>
          </a:prstGeom>
        </p:spPr>
      </p:pic>
      <p:pic>
        <p:nvPicPr>
          <p:cNvPr id="10" name="Picture 9">
            <a:extLst>
              <a:ext uri="{FF2B5EF4-FFF2-40B4-BE49-F238E27FC236}">
                <a16:creationId xmlns:a16="http://schemas.microsoft.com/office/drawing/2014/main" id="{249E570E-DB9F-897D-51F9-988846E7C59D}"/>
              </a:ext>
            </a:extLst>
          </p:cNvPr>
          <p:cNvPicPr>
            <a:picLocks noChangeAspect="1"/>
          </p:cNvPicPr>
          <p:nvPr/>
        </p:nvPicPr>
        <p:blipFill rotWithShape="1">
          <a:blip r:embed="rId3"/>
          <a:srcRect l="14610" r="16480" b="35850"/>
          <a:stretch/>
        </p:blipFill>
        <p:spPr bwMode="auto">
          <a:xfrm>
            <a:off x="6931466" y="2180446"/>
            <a:ext cx="4575368" cy="27012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18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66694-E66B-4C09-8DE8-40A3554D97E6}"/>
              </a:ext>
            </a:extLst>
          </p:cNvPr>
          <p:cNvSpPr txBox="1"/>
          <p:nvPr/>
        </p:nvSpPr>
        <p:spPr>
          <a:xfrm>
            <a:off x="3344610" y="543599"/>
            <a:ext cx="5645020" cy="769441"/>
          </a:xfrm>
          <a:prstGeom prst="rect">
            <a:avLst/>
          </a:prstGeom>
          <a:noFill/>
        </p:spPr>
        <p:txBody>
          <a:bodyPr wrap="square" rtlCol="0">
            <a:spAutoFit/>
          </a:bodyPr>
          <a:lstStyle/>
          <a:p>
            <a:pPr algn="ctr"/>
            <a:r>
              <a:rPr lang="en-US" sz="4400" dirty="0">
                <a:solidFill>
                  <a:srgbClr val="002060"/>
                </a:solidFill>
                <a:latin typeface="Bahnschrift SemiBold SemiConden" panose="020B0502040204020203" pitchFamily="34" charset="0"/>
              </a:rPr>
              <a:t>ADVANTAGES</a:t>
            </a:r>
            <a:endParaRPr lang="en-IN" sz="4400" dirty="0">
              <a:solidFill>
                <a:srgbClr val="002060"/>
              </a:solidFill>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067F5A11-A29D-4E38-BB4F-30BCB7D20EB7}"/>
              </a:ext>
            </a:extLst>
          </p:cNvPr>
          <p:cNvSpPr txBox="1"/>
          <p:nvPr/>
        </p:nvSpPr>
        <p:spPr>
          <a:xfrm>
            <a:off x="1157377" y="1748607"/>
            <a:ext cx="9877245" cy="3447098"/>
          </a:xfrm>
          <a:prstGeom prst="rect">
            <a:avLst/>
          </a:prstGeom>
          <a:noFill/>
        </p:spPr>
        <p:txBody>
          <a:bodyPr wrap="square" rtlCol="0">
            <a:spAutoFit/>
          </a:bodyPr>
          <a:lstStyle/>
          <a:p>
            <a:pPr marL="342900" indent="-342900" algn="just">
              <a:lnSpc>
                <a:spcPct val="150000"/>
              </a:lnSpc>
              <a:spcBef>
                <a:spcPts val="200"/>
              </a:spcBef>
              <a:spcAft>
                <a:spcPts val="1000"/>
              </a:spcAft>
              <a:buFont typeface="Wingdings" panose="05000000000000000000" pitchFamily="2" charset="2"/>
              <a:buChar char="Ø"/>
            </a:pPr>
            <a:r>
              <a:rPr lang="en-IN" sz="2200" dirty="0">
                <a:effectLst/>
                <a:ea typeface="Arial" panose="020B0604020202020204" pitchFamily="34" charset="0"/>
                <a:cs typeface="Times New Roman" panose="02020603050405020304" pitchFamily="18" charset="0"/>
              </a:rPr>
              <a:t>Reduction in number of accidents</a:t>
            </a:r>
            <a:endParaRPr lang="en-IN" sz="2200" dirty="0">
              <a:effectLst/>
              <a:ea typeface="Calibri" panose="020F0502020204030204" pitchFamily="34" charset="0"/>
              <a:cs typeface="Times New Roman" panose="02020603050405020304" pitchFamily="18" charset="0"/>
            </a:endParaRPr>
          </a:p>
          <a:p>
            <a:pPr marL="342900" indent="-342900" algn="just">
              <a:lnSpc>
                <a:spcPct val="150000"/>
              </a:lnSpc>
              <a:spcBef>
                <a:spcPts val="200"/>
              </a:spcBef>
              <a:spcAft>
                <a:spcPts val="1000"/>
              </a:spcAft>
              <a:buFont typeface="Wingdings" panose="05000000000000000000" pitchFamily="2" charset="2"/>
              <a:buChar char="Ø"/>
            </a:pPr>
            <a:r>
              <a:rPr lang="en-IN" sz="2200" dirty="0">
                <a:effectLst/>
                <a:ea typeface="Arial" panose="020B0604020202020204" pitchFamily="34" charset="0"/>
                <a:cs typeface="Times New Roman" panose="02020603050405020304" pitchFamily="18" charset="0"/>
              </a:rPr>
              <a:t>Automated Driving</a:t>
            </a:r>
            <a:endParaRPr lang="en-IN" sz="2200" dirty="0">
              <a:effectLst/>
              <a:ea typeface="Calibri" panose="020F0502020204030204" pitchFamily="34" charset="0"/>
              <a:cs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Ø"/>
            </a:pPr>
            <a:r>
              <a:rPr lang="en-IN" sz="2200" dirty="0">
                <a:effectLst/>
                <a:ea typeface="Arial" panose="020B0604020202020204" pitchFamily="34" charset="0"/>
                <a:cs typeface="Calibri" panose="020F0502020204030204" pitchFamily="34" charset="0"/>
              </a:rPr>
              <a:t>Driver Safety</a:t>
            </a:r>
            <a:endParaRPr lang="en-IN" sz="2200" dirty="0">
              <a:ea typeface="Arial" panose="020B0604020202020204" pitchFamily="34" charset="0"/>
              <a:cs typeface="Times New Roman" panose="02020603050405020304" pitchFamily="18" charset="0"/>
            </a:endParaRPr>
          </a:p>
          <a:p>
            <a:pPr marL="342900" indent="-342900" algn="just">
              <a:lnSpc>
                <a:spcPct val="150000"/>
              </a:lnSpc>
              <a:spcAft>
                <a:spcPts val="1000"/>
              </a:spcAft>
              <a:buFont typeface="Wingdings" panose="05000000000000000000" pitchFamily="2" charset="2"/>
              <a:buChar char="Ø"/>
            </a:pPr>
            <a:r>
              <a:rPr lang="en-US" sz="2200" dirty="0">
                <a:ea typeface="Lato" panose="020F0502020204030203" pitchFamily="34" charset="0"/>
                <a:cs typeface="Lato" panose="020F0502020204030203" pitchFamily="34" charset="0"/>
              </a:rPr>
              <a:t>Advanced Driver Assistance Systems (ADAS)</a:t>
            </a:r>
          </a:p>
          <a:p>
            <a:pPr marL="342900" indent="-342900">
              <a:lnSpc>
                <a:spcPct val="150000"/>
              </a:lnSpc>
              <a:buFont typeface="Wingdings" panose="05000000000000000000" pitchFamily="2" charset="2"/>
              <a:buChar char="Ø"/>
            </a:pPr>
            <a:r>
              <a:rPr lang="en-US" sz="2200" dirty="0">
                <a:ea typeface="Lato" panose="020F0502020204030203" pitchFamily="34" charset="0"/>
                <a:cs typeface="Lato" panose="020F0502020204030203" pitchFamily="34" charset="0"/>
              </a:rPr>
              <a:t>Low budget auto pilot vehicles</a:t>
            </a:r>
            <a:endParaRPr lang="en-IN" sz="2200" dirty="0">
              <a:ea typeface="Lato" panose="020F0502020204030203" pitchFamily="34" charset="0"/>
              <a:cs typeface="Lato" panose="020F0502020204030203" pitchFamily="34" charset="0"/>
            </a:endParaRPr>
          </a:p>
          <a:p>
            <a:endParaRPr lang="en-IN" dirty="0"/>
          </a:p>
        </p:txBody>
      </p:sp>
    </p:spTree>
    <p:extLst>
      <p:ext uri="{BB962C8B-B14F-4D97-AF65-F5344CB8AC3E}">
        <p14:creationId xmlns:p14="http://schemas.microsoft.com/office/powerpoint/2010/main" val="25536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30B661-05A3-432B-9FC0-793F24C1B57F}"/>
              </a:ext>
            </a:extLst>
          </p:cNvPr>
          <p:cNvSpPr txBox="1"/>
          <p:nvPr/>
        </p:nvSpPr>
        <p:spPr>
          <a:xfrm>
            <a:off x="3273490" y="563919"/>
            <a:ext cx="5645020" cy="769441"/>
          </a:xfrm>
          <a:prstGeom prst="rect">
            <a:avLst/>
          </a:prstGeom>
          <a:noFill/>
        </p:spPr>
        <p:txBody>
          <a:bodyPr wrap="square" rtlCol="0">
            <a:spAutoFit/>
          </a:bodyPr>
          <a:lstStyle/>
          <a:p>
            <a:pPr algn="ctr"/>
            <a:r>
              <a:rPr lang="en-US" sz="4400" dirty="0">
                <a:solidFill>
                  <a:srgbClr val="002060"/>
                </a:solidFill>
                <a:latin typeface="Bahnschrift SemiBold SemiConden" panose="020B0502040204020203" pitchFamily="34" charset="0"/>
              </a:rPr>
              <a:t>DISADVANTAGES</a:t>
            </a:r>
            <a:endParaRPr lang="en-IN" sz="4400" dirty="0">
              <a:solidFill>
                <a:srgbClr val="002060"/>
              </a:solidFill>
              <a:latin typeface="Bahnschrift SemiBold SemiConden" panose="020B0502040204020203" pitchFamily="34" charset="0"/>
            </a:endParaRPr>
          </a:p>
        </p:txBody>
      </p:sp>
      <p:sp>
        <p:nvSpPr>
          <p:cNvPr id="4" name="TextBox 3">
            <a:extLst>
              <a:ext uri="{FF2B5EF4-FFF2-40B4-BE49-F238E27FC236}">
                <a16:creationId xmlns:a16="http://schemas.microsoft.com/office/drawing/2014/main" id="{A605D421-9737-454E-A2CF-A4853D412DC7}"/>
              </a:ext>
            </a:extLst>
          </p:cNvPr>
          <p:cNvSpPr txBox="1"/>
          <p:nvPr/>
        </p:nvSpPr>
        <p:spPr>
          <a:xfrm>
            <a:off x="1097281" y="1981675"/>
            <a:ext cx="10160000" cy="2579039"/>
          </a:xfrm>
          <a:prstGeom prst="rect">
            <a:avLst/>
          </a:prstGeom>
          <a:noFill/>
        </p:spPr>
        <p:txBody>
          <a:bodyPr wrap="square">
            <a:spAutoFit/>
          </a:bodyPr>
          <a:lstStyle/>
          <a:p>
            <a:pPr marL="342900" lvl="0" indent="-342900" algn="just">
              <a:lnSpc>
                <a:spcPct val="150000"/>
              </a:lnSpc>
              <a:buFont typeface="Wingdings" panose="05000000000000000000" pitchFamily="2" charset="2"/>
              <a:buChar char="Ø"/>
            </a:pPr>
            <a:r>
              <a:rPr lang="en-IN" sz="2200" dirty="0">
                <a:solidFill>
                  <a:srgbClr val="000000"/>
                </a:solidFill>
                <a:effectLst/>
                <a:ea typeface="Calibri" panose="020F0502020204030204" pitchFamily="34" charset="0"/>
                <a:cs typeface="Times New Roman" panose="02020603050405020304" pitchFamily="18" charset="0"/>
              </a:rPr>
              <a:t>The existence of a number of similar objects in the scene. </a:t>
            </a:r>
            <a:endParaRPr lang="en-IN" sz="2200" dirty="0">
              <a:effectLst/>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IN" sz="2200" dirty="0">
                <a:solidFill>
                  <a:srgbClr val="000000"/>
                </a:solidFill>
                <a:effectLst/>
                <a:ea typeface="Calibri" panose="020F0502020204030204" pitchFamily="34" charset="0"/>
                <a:cs typeface="Times New Roman" panose="02020603050405020304" pitchFamily="18" charset="0"/>
              </a:rPr>
              <a:t>The presence of obstacles in the scene which can partially or totally occlude the sign. </a:t>
            </a:r>
            <a:endParaRPr lang="en-IN" sz="2200" dirty="0">
              <a:effectLst/>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IN" sz="2200" dirty="0">
                <a:solidFill>
                  <a:srgbClr val="000000"/>
                </a:solidFill>
                <a:effectLst/>
                <a:ea typeface="Calibri" panose="020F0502020204030204" pitchFamily="34" charset="0"/>
                <a:cs typeface="Times New Roman" panose="02020603050405020304" pitchFamily="18" charset="0"/>
              </a:rPr>
              <a:t>The amount of information in the scene is vast and time is needed to analyse the scene and extract the desired information.</a:t>
            </a:r>
            <a:endParaRPr lang="en-IN" sz="2200" dirty="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IN" sz="2200" dirty="0">
                <a:solidFill>
                  <a:srgbClr val="333333"/>
                </a:solidFill>
                <a:effectLst/>
                <a:ea typeface="Calibri" panose="020F0502020204030204" pitchFamily="34" charset="0"/>
                <a:cs typeface="Times New Roman" panose="02020603050405020304" pitchFamily="18" charset="0"/>
              </a:rPr>
              <a:t>Difficult conditions of image acquisition</a:t>
            </a:r>
            <a:endParaRPr lang="en-IN" sz="2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990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57D7AA-67C8-45CA-8EFC-0D4C68FB914A}"/>
              </a:ext>
            </a:extLst>
          </p:cNvPr>
          <p:cNvSpPr txBox="1"/>
          <p:nvPr/>
        </p:nvSpPr>
        <p:spPr>
          <a:xfrm>
            <a:off x="3903306" y="251926"/>
            <a:ext cx="4385387" cy="769441"/>
          </a:xfrm>
          <a:prstGeom prst="rect">
            <a:avLst/>
          </a:prstGeom>
          <a:noFill/>
        </p:spPr>
        <p:txBody>
          <a:bodyPr wrap="square" rtlCol="0">
            <a:spAutoFit/>
          </a:bodyPr>
          <a:lstStyle/>
          <a:p>
            <a:pPr algn="ctr"/>
            <a:r>
              <a:rPr lang="en-US" sz="4400" dirty="0">
                <a:solidFill>
                  <a:srgbClr val="002060"/>
                </a:solidFill>
                <a:latin typeface="Bahnschrift SemiBold SemiConden" panose="020B0502040204020203" pitchFamily="34" charset="0"/>
              </a:rPr>
              <a:t>CONTENTS</a:t>
            </a:r>
            <a:endParaRPr lang="en-IN" sz="4400" dirty="0">
              <a:solidFill>
                <a:srgbClr val="002060"/>
              </a:solidFill>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50207BFA-92B8-44F8-BF9D-FF320088CA92}"/>
              </a:ext>
            </a:extLst>
          </p:cNvPr>
          <p:cNvSpPr txBox="1"/>
          <p:nvPr/>
        </p:nvSpPr>
        <p:spPr>
          <a:xfrm>
            <a:off x="1343608" y="1422583"/>
            <a:ext cx="8033657" cy="4616648"/>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2400" dirty="0"/>
              <a:t> </a:t>
            </a:r>
            <a:r>
              <a:rPr lang="en-US" sz="2200" dirty="0"/>
              <a:t>Introduction</a:t>
            </a:r>
          </a:p>
          <a:p>
            <a:pPr marL="285750" indent="-285750">
              <a:spcAft>
                <a:spcPts val="600"/>
              </a:spcAft>
              <a:buFont typeface="Wingdings" panose="05000000000000000000" pitchFamily="2" charset="2"/>
              <a:buChar char="Ø"/>
            </a:pPr>
            <a:r>
              <a:rPr lang="en-US" sz="2200" dirty="0"/>
              <a:t> Goal and Methodology</a:t>
            </a:r>
          </a:p>
          <a:p>
            <a:pPr marL="285750" indent="-285750">
              <a:spcAft>
                <a:spcPts val="600"/>
              </a:spcAft>
              <a:buFont typeface="Wingdings" panose="05000000000000000000" pitchFamily="2" charset="2"/>
              <a:buChar char="Ø"/>
            </a:pPr>
            <a:r>
              <a:rPr lang="en-US" sz="2200" dirty="0"/>
              <a:t> Need for Traffic Sign Recognition system </a:t>
            </a:r>
          </a:p>
          <a:p>
            <a:pPr marL="285750" indent="-285750">
              <a:spcAft>
                <a:spcPts val="600"/>
              </a:spcAft>
              <a:buFont typeface="Wingdings" panose="05000000000000000000" pitchFamily="2" charset="2"/>
              <a:buChar char="Ø"/>
            </a:pPr>
            <a:r>
              <a:rPr lang="en-US" sz="2200" dirty="0"/>
              <a:t> Flowchart</a:t>
            </a:r>
          </a:p>
          <a:p>
            <a:pPr marL="285750" indent="-285750">
              <a:spcAft>
                <a:spcPts val="600"/>
              </a:spcAft>
              <a:buFont typeface="Wingdings" panose="05000000000000000000" pitchFamily="2" charset="2"/>
              <a:buChar char="Ø"/>
            </a:pPr>
            <a:r>
              <a:rPr lang="en-US" sz="2200" dirty="0"/>
              <a:t> Dataset Collection</a:t>
            </a:r>
          </a:p>
          <a:p>
            <a:pPr marL="285750" indent="-285750">
              <a:spcAft>
                <a:spcPts val="600"/>
              </a:spcAft>
              <a:buFont typeface="Wingdings" panose="05000000000000000000" pitchFamily="2" charset="2"/>
              <a:buChar char="Ø"/>
            </a:pPr>
            <a:r>
              <a:rPr lang="en-US" sz="2200" dirty="0"/>
              <a:t> Training and Testing</a:t>
            </a:r>
          </a:p>
          <a:p>
            <a:pPr marL="285750" indent="-285750">
              <a:spcAft>
                <a:spcPts val="600"/>
              </a:spcAft>
              <a:buFont typeface="Wingdings" panose="05000000000000000000" pitchFamily="2" charset="2"/>
              <a:buChar char="Ø"/>
            </a:pPr>
            <a:r>
              <a:rPr lang="en-US" sz="2200" dirty="0"/>
              <a:t> </a:t>
            </a:r>
            <a:r>
              <a:rPr lang="en-US" sz="2200" dirty="0" err="1"/>
              <a:t>LeNet</a:t>
            </a:r>
            <a:endParaRPr lang="en-US" sz="2200" dirty="0"/>
          </a:p>
          <a:p>
            <a:pPr marL="285750" indent="-285750">
              <a:spcAft>
                <a:spcPts val="600"/>
              </a:spcAft>
              <a:buFont typeface="Wingdings" panose="05000000000000000000" pitchFamily="2" charset="2"/>
              <a:buChar char="Ø"/>
            </a:pPr>
            <a:r>
              <a:rPr lang="en-US" sz="2200" dirty="0"/>
              <a:t> Results</a:t>
            </a:r>
          </a:p>
          <a:p>
            <a:pPr marL="285750" indent="-285750">
              <a:spcAft>
                <a:spcPts val="600"/>
              </a:spcAft>
              <a:buFont typeface="Wingdings" panose="05000000000000000000" pitchFamily="2" charset="2"/>
              <a:buChar char="Ø"/>
            </a:pPr>
            <a:r>
              <a:rPr lang="en-US" sz="2200" dirty="0"/>
              <a:t> Advantages and Disadvantages</a:t>
            </a:r>
          </a:p>
          <a:p>
            <a:pPr marL="285750" indent="-285750">
              <a:spcAft>
                <a:spcPts val="600"/>
              </a:spcAft>
              <a:buFont typeface="Wingdings" panose="05000000000000000000" pitchFamily="2" charset="2"/>
              <a:buChar char="Ø"/>
            </a:pPr>
            <a:r>
              <a:rPr lang="en-US" sz="2200" dirty="0"/>
              <a:t> Future Scope</a:t>
            </a:r>
          </a:p>
          <a:p>
            <a:pPr marL="285750" indent="-285750">
              <a:spcAft>
                <a:spcPts val="600"/>
              </a:spcAft>
              <a:buFont typeface="Wingdings" panose="05000000000000000000" pitchFamily="2" charset="2"/>
              <a:buChar char="Ø"/>
            </a:pPr>
            <a:r>
              <a:rPr lang="en-US" sz="2200" dirty="0"/>
              <a:t> Conclusion</a:t>
            </a:r>
            <a:endParaRPr lang="en-IN" sz="2200" dirty="0"/>
          </a:p>
        </p:txBody>
      </p:sp>
    </p:spTree>
    <p:extLst>
      <p:ext uri="{BB962C8B-B14F-4D97-AF65-F5344CB8AC3E}">
        <p14:creationId xmlns:p14="http://schemas.microsoft.com/office/powerpoint/2010/main" val="301359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4162F-62CF-4BAF-BBB4-85077816CD28}"/>
              </a:ext>
            </a:extLst>
          </p:cNvPr>
          <p:cNvSpPr txBox="1"/>
          <p:nvPr/>
        </p:nvSpPr>
        <p:spPr>
          <a:xfrm>
            <a:off x="3048000" y="691634"/>
            <a:ext cx="6096000" cy="769441"/>
          </a:xfrm>
          <a:prstGeom prst="rect">
            <a:avLst/>
          </a:prstGeom>
          <a:noFill/>
        </p:spPr>
        <p:txBody>
          <a:bodyPr wrap="square">
            <a:spAutoFit/>
          </a:bodyPr>
          <a:lstStyle/>
          <a:p>
            <a:pPr algn="ctr"/>
            <a:r>
              <a:rPr lang="en-IN" sz="4400" b="1" kern="1400" spc="-50" dirty="0">
                <a:solidFill>
                  <a:srgbClr val="002060"/>
                </a:solidFill>
                <a:effectLst/>
                <a:latin typeface="Bahnschrift SemiBold SemiConden" panose="020B0502040204020203" pitchFamily="34" charset="0"/>
                <a:ea typeface="Arial" panose="020B0604020202020204" pitchFamily="34" charset="0"/>
                <a:cs typeface="Times New Roman" panose="02020603050405020304" pitchFamily="18" charset="0"/>
              </a:rPr>
              <a:t>FUTURE SCOPE</a:t>
            </a:r>
            <a:endParaRPr lang="en-IN" sz="4000" kern="1400" spc="-50" dirty="0">
              <a:solidFill>
                <a:srgbClr val="002060"/>
              </a:solidFill>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3C295CF-ECCF-4BEC-BD15-0706DFC98573}"/>
              </a:ext>
            </a:extLst>
          </p:cNvPr>
          <p:cNvSpPr txBox="1"/>
          <p:nvPr/>
        </p:nvSpPr>
        <p:spPr>
          <a:xfrm>
            <a:off x="804862" y="1820689"/>
            <a:ext cx="10582275" cy="3900683"/>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Ø"/>
            </a:pPr>
            <a:r>
              <a:rPr lang="en-IN" sz="2200" dirty="0">
                <a:solidFill>
                  <a:srgbClr val="202124"/>
                </a:solidFill>
                <a:effectLst/>
                <a:ea typeface="Calibri" panose="020F0502020204030204" pitchFamily="34" charset="0"/>
                <a:cs typeface="Times New Roman" panose="02020603050405020304" pitchFamily="18" charset="0"/>
              </a:rPr>
              <a:t>Traffic sign detection and recognition plays an important role in expert systems, such as traffic assistance driving systems and automatic driving systems. </a:t>
            </a:r>
          </a:p>
          <a:p>
            <a:pPr marL="342900" indent="-342900" algn="just">
              <a:lnSpc>
                <a:spcPct val="150000"/>
              </a:lnSpc>
              <a:spcAft>
                <a:spcPts val="800"/>
              </a:spcAft>
              <a:buFont typeface="Wingdings" panose="05000000000000000000" pitchFamily="2" charset="2"/>
              <a:buChar char="Ø"/>
            </a:pPr>
            <a:r>
              <a:rPr lang="en-IN" sz="2200" dirty="0">
                <a:solidFill>
                  <a:srgbClr val="202124"/>
                </a:solidFill>
                <a:effectLst/>
                <a:ea typeface="Calibri" panose="020F0502020204030204" pitchFamily="34" charset="0"/>
                <a:cs typeface="Times New Roman" panose="02020603050405020304" pitchFamily="18" charset="0"/>
              </a:rPr>
              <a:t>It instantly assists drivers or automatic driving systems in detecting and recognizing traffic signs effectively.</a:t>
            </a:r>
            <a:endParaRPr lang="en-IN" sz="2200" dirty="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200" dirty="0">
                <a:solidFill>
                  <a:srgbClr val="202124"/>
                </a:solidFill>
                <a:effectLst/>
                <a:ea typeface="Calibri" panose="020F0502020204030204" pitchFamily="34" charset="0"/>
                <a:cs typeface="Times New Roman" panose="02020603050405020304" pitchFamily="18" charset="0"/>
              </a:rPr>
              <a:t>In near future this system can be deployed into ‘Low Budget Auto Pilot Vehicles’. </a:t>
            </a:r>
          </a:p>
          <a:p>
            <a:pPr marL="342900" indent="-342900" algn="just">
              <a:lnSpc>
                <a:spcPct val="150000"/>
              </a:lnSpc>
              <a:spcAft>
                <a:spcPts val="800"/>
              </a:spcAft>
              <a:buFont typeface="Wingdings" panose="05000000000000000000" pitchFamily="2" charset="2"/>
              <a:buChar char="Ø"/>
            </a:pPr>
            <a:r>
              <a:rPr lang="en-IN" sz="2200" dirty="0">
                <a:solidFill>
                  <a:srgbClr val="202124"/>
                </a:solidFill>
                <a:effectLst/>
                <a:ea typeface="Calibri" panose="020F0502020204030204" pitchFamily="34" charset="0"/>
                <a:cs typeface="Times New Roman" panose="02020603050405020304" pitchFamily="18" charset="0"/>
              </a:rPr>
              <a:t>This system can be used in ADAS to only assist the driver about the traffic signs ahead or can be used directly to take appropriate action automatically</a:t>
            </a:r>
            <a:endParaRPr lang="en-IN" sz="2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5604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77ECBC-0E9D-411A-9492-4984BB57C856}"/>
              </a:ext>
            </a:extLst>
          </p:cNvPr>
          <p:cNvSpPr txBox="1"/>
          <p:nvPr/>
        </p:nvSpPr>
        <p:spPr>
          <a:xfrm>
            <a:off x="3048000" y="482084"/>
            <a:ext cx="6096000" cy="769441"/>
          </a:xfrm>
          <a:prstGeom prst="rect">
            <a:avLst/>
          </a:prstGeom>
          <a:noFill/>
        </p:spPr>
        <p:txBody>
          <a:bodyPr wrap="square">
            <a:spAutoFit/>
          </a:bodyPr>
          <a:lstStyle/>
          <a:p>
            <a:pPr algn="ctr"/>
            <a:r>
              <a:rPr lang="en-IN" sz="4400" b="1" kern="1400" spc="-50" dirty="0">
                <a:solidFill>
                  <a:srgbClr val="00206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CONCLUSION</a:t>
            </a:r>
            <a:endParaRPr lang="en-IN" sz="4400" kern="1400" spc="-50" dirty="0">
              <a:solidFill>
                <a:srgbClr val="002060"/>
              </a:solidFill>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FC0294B-9A7A-4442-B9E8-5497533C8D90}"/>
              </a:ext>
            </a:extLst>
          </p:cNvPr>
          <p:cNvSpPr txBox="1"/>
          <p:nvPr/>
        </p:nvSpPr>
        <p:spPr>
          <a:xfrm>
            <a:off x="666750" y="1787140"/>
            <a:ext cx="10858500" cy="3292055"/>
          </a:xfrm>
          <a:prstGeom prst="rect">
            <a:avLst/>
          </a:prstGeom>
          <a:noFill/>
        </p:spPr>
        <p:txBody>
          <a:bodyPr wrap="square" rtlCol="0">
            <a:spAutoFit/>
          </a:bodyPr>
          <a:lstStyle/>
          <a:p>
            <a:pPr marL="342900" indent="-342900" algn="just">
              <a:lnSpc>
                <a:spcPct val="150000"/>
              </a:lnSpc>
              <a:spcAft>
                <a:spcPts val="800"/>
              </a:spcAft>
              <a:buFont typeface="Wingdings" panose="05000000000000000000" pitchFamily="2" charset="2"/>
              <a:buChar char="Ø"/>
            </a:pPr>
            <a:r>
              <a:rPr lang="en-IN" sz="2200" dirty="0">
                <a:effectLst/>
                <a:ea typeface="Calibri" panose="020F0502020204030204" pitchFamily="34" charset="0"/>
                <a:cs typeface="Times New Roman" panose="02020603050405020304" pitchFamily="18" charset="0"/>
              </a:rPr>
              <a:t>As a conclusion, this proposal successfully uses various pre-processing techniques to process the input and recognise the traffic sign appropriately and then send a voice alert through speaker. </a:t>
            </a:r>
          </a:p>
          <a:p>
            <a:pPr marL="342900" indent="-342900" algn="just">
              <a:lnSpc>
                <a:spcPct val="150000"/>
              </a:lnSpc>
              <a:spcAft>
                <a:spcPts val="800"/>
              </a:spcAft>
              <a:buFont typeface="Wingdings" panose="05000000000000000000" pitchFamily="2" charset="2"/>
              <a:buChar char="Ø"/>
            </a:pPr>
            <a:r>
              <a:rPr lang="en-IN" sz="2200" dirty="0">
                <a:effectLst/>
                <a:ea typeface="Calibri" panose="020F0502020204030204" pitchFamily="34" charset="0"/>
                <a:cs typeface="Times New Roman" panose="02020603050405020304" pitchFamily="18" charset="0"/>
              </a:rPr>
              <a:t>It uses both standard GTSRB Dataset and a developed Dataset for the training of  LENET 5</a:t>
            </a:r>
            <a:endParaRPr lang="en-IN" sz="2200" dirty="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IN" sz="2200" dirty="0">
                <a:effectLst/>
                <a:ea typeface="Calibri" panose="020F0502020204030204" pitchFamily="34" charset="0"/>
                <a:cs typeface="Times New Roman" panose="02020603050405020304" pitchFamily="18" charset="0"/>
              </a:rPr>
              <a:t>The Results of the last layer of </a:t>
            </a:r>
            <a:r>
              <a:rPr lang="en-IN" sz="2200" dirty="0" err="1">
                <a:effectLst/>
                <a:ea typeface="Calibri" panose="020F0502020204030204" pitchFamily="34" charset="0"/>
                <a:cs typeface="Times New Roman" panose="02020603050405020304" pitchFamily="18" charset="0"/>
              </a:rPr>
              <a:t>cnn</a:t>
            </a:r>
            <a:r>
              <a:rPr lang="en-IN" sz="2200" dirty="0">
                <a:effectLst/>
                <a:ea typeface="Calibri" panose="020F0502020204030204" pitchFamily="34" charset="0"/>
                <a:cs typeface="Times New Roman" panose="02020603050405020304" pitchFamily="18" charset="0"/>
              </a:rPr>
              <a:t> is used to classify the input into one of the traffic sign classes</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4061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6FFF15-96D6-4B0E-9F51-20ABDCE0612C}"/>
              </a:ext>
            </a:extLst>
          </p:cNvPr>
          <p:cNvSpPr txBox="1"/>
          <p:nvPr/>
        </p:nvSpPr>
        <p:spPr>
          <a:xfrm>
            <a:off x="1123950" y="2497976"/>
            <a:ext cx="9944100" cy="1862048"/>
          </a:xfrm>
          <a:prstGeom prst="rect">
            <a:avLst/>
          </a:prstGeom>
          <a:noFill/>
        </p:spPr>
        <p:txBody>
          <a:bodyPr wrap="square">
            <a:spAutoFit/>
          </a:bodyPr>
          <a:lstStyle/>
          <a:p>
            <a:pPr algn="ctr"/>
            <a:r>
              <a:rPr lang="en-IN" sz="11500" b="1" kern="1400" spc="-50" dirty="0">
                <a:solidFill>
                  <a:srgbClr val="002060"/>
                </a:solidFill>
                <a:effectLst/>
                <a:latin typeface="Bahnschrift SemiBold SemiConden" panose="020B0502040204020203" pitchFamily="34" charset="0"/>
                <a:ea typeface="Times New Roman" panose="02020603050405020304" pitchFamily="18" charset="0"/>
                <a:cs typeface="Times New Roman" panose="02020603050405020304" pitchFamily="18" charset="0"/>
              </a:rPr>
              <a:t>THANK  YOU</a:t>
            </a:r>
            <a:endParaRPr lang="en-IN" sz="11500" kern="1400" spc="-50" dirty="0">
              <a:solidFill>
                <a:srgbClr val="002060"/>
              </a:solidFill>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981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2054E-1BC1-4B08-BF34-CE525959B890}"/>
              </a:ext>
            </a:extLst>
          </p:cNvPr>
          <p:cNvSpPr txBox="1"/>
          <p:nvPr/>
        </p:nvSpPr>
        <p:spPr>
          <a:xfrm>
            <a:off x="3777343" y="373226"/>
            <a:ext cx="4637314" cy="769441"/>
          </a:xfrm>
          <a:prstGeom prst="rect">
            <a:avLst/>
          </a:prstGeom>
          <a:noFill/>
        </p:spPr>
        <p:txBody>
          <a:bodyPr wrap="square" rtlCol="0">
            <a:spAutoFit/>
          </a:bodyPr>
          <a:lstStyle/>
          <a:p>
            <a:pPr algn="ctr"/>
            <a:r>
              <a:rPr lang="en-US" sz="4400" dirty="0">
                <a:solidFill>
                  <a:srgbClr val="002060"/>
                </a:solidFill>
                <a:latin typeface="Bahnschrift SemiBold SemiConden" panose="020B0502040204020203" pitchFamily="34" charset="0"/>
              </a:rPr>
              <a:t>INTRODUCTION</a:t>
            </a:r>
            <a:endParaRPr lang="en-IN" sz="4400" dirty="0">
              <a:solidFill>
                <a:srgbClr val="002060"/>
              </a:solidFill>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B66E89CA-10C1-46DE-AB72-EF1C1645E6CE}"/>
              </a:ext>
            </a:extLst>
          </p:cNvPr>
          <p:cNvSpPr txBox="1"/>
          <p:nvPr/>
        </p:nvSpPr>
        <p:spPr>
          <a:xfrm>
            <a:off x="898849" y="1863527"/>
            <a:ext cx="10394302" cy="3754874"/>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IN" sz="2200" dirty="0">
                <a:effectLst/>
                <a:ea typeface="Calibri" panose="020F0502020204030204" pitchFamily="34" charset="0"/>
              </a:rPr>
              <a:t>A major cause of road accidents is negligence in viewing the Traffic signboards and interpreting them incorrectly.</a:t>
            </a:r>
          </a:p>
          <a:p>
            <a:pPr marL="342900" indent="-342900" algn="just">
              <a:lnSpc>
                <a:spcPct val="150000"/>
              </a:lnSpc>
              <a:buFont typeface="Wingdings" panose="05000000000000000000" pitchFamily="2" charset="2"/>
              <a:buChar char="Ø"/>
            </a:pPr>
            <a:r>
              <a:rPr lang="en-IN" sz="2200" dirty="0">
                <a:effectLst/>
                <a:ea typeface="Calibri" panose="020F0502020204030204" pitchFamily="34" charset="0"/>
              </a:rPr>
              <a:t>There have been a lot of technological advancements have come up to overcome them. Autonomous vehicles have come into existence.</a:t>
            </a:r>
            <a:endParaRPr lang="en-IN" sz="2200" dirty="0">
              <a:solidFill>
                <a:srgbClr val="000000"/>
              </a:solidFill>
              <a:effectLst/>
              <a:ea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IN" sz="2200" dirty="0">
                <a:effectLst/>
                <a:ea typeface="Calibri" panose="020F0502020204030204" pitchFamily="34" charset="0"/>
              </a:rPr>
              <a:t>However, these features are available only in some high end cars which are not affordable to the masses</a:t>
            </a:r>
          </a:p>
          <a:p>
            <a:pPr algn="just"/>
            <a:endParaRPr lang="en-IN" sz="2200" dirty="0">
              <a:solidFill>
                <a:srgbClr val="000000"/>
              </a:solidFill>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7457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4F5536-936B-4295-8AB3-DC6D8DC09E4E}"/>
              </a:ext>
            </a:extLst>
          </p:cNvPr>
          <p:cNvSpPr txBox="1"/>
          <p:nvPr/>
        </p:nvSpPr>
        <p:spPr>
          <a:xfrm>
            <a:off x="656253" y="693404"/>
            <a:ext cx="5159829" cy="707886"/>
          </a:xfrm>
          <a:prstGeom prst="rect">
            <a:avLst/>
          </a:prstGeom>
          <a:noFill/>
        </p:spPr>
        <p:txBody>
          <a:bodyPr wrap="square" rtlCol="0">
            <a:spAutoFit/>
          </a:bodyPr>
          <a:lstStyle/>
          <a:p>
            <a:r>
              <a:rPr lang="en-IN" sz="4000" dirty="0">
                <a:solidFill>
                  <a:srgbClr val="002060"/>
                </a:solidFill>
                <a:latin typeface="Bahnschrift SemiBold SemiConden" panose="020B0502040204020203" pitchFamily="34" charset="0"/>
              </a:rPr>
              <a:t>GOAL</a:t>
            </a:r>
          </a:p>
        </p:txBody>
      </p:sp>
      <p:sp>
        <p:nvSpPr>
          <p:cNvPr id="3" name="TextBox 2">
            <a:extLst>
              <a:ext uri="{FF2B5EF4-FFF2-40B4-BE49-F238E27FC236}">
                <a16:creationId xmlns:a16="http://schemas.microsoft.com/office/drawing/2014/main" id="{0591E6CC-D76D-4703-AB22-E912EDDB41A7}"/>
              </a:ext>
            </a:extLst>
          </p:cNvPr>
          <p:cNvSpPr txBox="1"/>
          <p:nvPr/>
        </p:nvSpPr>
        <p:spPr>
          <a:xfrm>
            <a:off x="656253" y="1401290"/>
            <a:ext cx="10879494" cy="1477328"/>
          </a:xfrm>
          <a:prstGeom prst="rect">
            <a:avLst/>
          </a:prstGeom>
          <a:noFill/>
        </p:spPr>
        <p:txBody>
          <a:bodyPr wrap="square" rtlCol="0">
            <a:spAutoFit/>
          </a:bodyPr>
          <a:lstStyle/>
          <a:p>
            <a:pPr algn="just">
              <a:lnSpc>
                <a:spcPct val="150000"/>
              </a:lnSpc>
            </a:pPr>
            <a:r>
              <a:rPr lang="en-IN" sz="2400" dirty="0">
                <a:solidFill>
                  <a:srgbClr val="000000"/>
                </a:solidFill>
                <a:ea typeface="Calibri" panose="020F0502020204030204" pitchFamily="34" charset="0"/>
                <a:cs typeface="Times New Roman" panose="02020603050405020304" pitchFamily="18" charset="0"/>
              </a:rPr>
              <a:t>The proposed </a:t>
            </a:r>
            <a:r>
              <a:rPr lang="en-IN" sz="2400" dirty="0">
                <a:effectLst/>
                <a:ea typeface="Calibri" panose="020F0502020204030204" pitchFamily="34" charset="0"/>
                <a:cs typeface="Times New Roman" panose="02020603050405020304" pitchFamily="18" charset="0"/>
              </a:rPr>
              <a:t>system helps in recognizing the Traffic sign and sending a voice alert through the speaker to the driver so that he/ she may take necessary decisions. </a:t>
            </a:r>
          </a:p>
          <a:p>
            <a:endParaRPr lang="en-IN" dirty="0"/>
          </a:p>
        </p:txBody>
      </p:sp>
      <p:sp>
        <p:nvSpPr>
          <p:cNvPr id="4" name="TextBox 3">
            <a:extLst>
              <a:ext uri="{FF2B5EF4-FFF2-40B4-BE49-F238E27FC236}">
                <a16:creationId xmlns:a16="http://schemas.microsoft.com/office/drawing/2014/main" id="{1D73E1AE-95BD-4EF9-94A6-68EE2BDE962F}"/>
              </a:ext>
            </a:extLst>
          </p:cNvPr>
          <p:cNvSpPr txBox="1"/>
          <p:nvPr/>
        </p:nvSpPr>
        <p:spPr>
          <a:xfrm>
            <a:off x="656253" y="3075057"/>
            <a:ext cx="4811486" cy="707886"/>
          </a:xfrm>
          <a:prstGeom prst="rect">
            <a:avLst/>
          </a:prstGeom>
          <a:noFill/>
        </p:spPr>
        <p:txBody>
          <a:bodyPr wrap="square" rtlCol="0">
            <a:spAutoFit/>
          </a:bodyPr>
          <a:lstStyle/>
          <a:p>
            <a:r>
              <a:rPr lang="en-US" sz="4000" dirty="0">
                <a:solidFill>
                  <a:srgbClr val="002060"/>
                </a:solidFill>
                <a:latin typeface="Bahnschrift SemiBold SemiConden" panose="020B0502040204020203" pitchFamily="34" charset="0"/>
              </a:rPr>
              <a:t>METHODOLOGY</a:t>
            </a:r>
            <a:endParaRPr lang="en-IN" sz="4000" dirty="0">
              <a:solidFill>
                <a:srgbClr val="002060"/>
              </a:solidFill>
              <a:latin typeface="Bahnschrift SemiBold SemiConden" panose="020B0502040204020203" pitchFamily="34" charset="0"/>
            </a:endParaRPr>
          </a:p>
        </p:txBody>
      </p:sp>
      <p:sp>
        <p:nvSpPr>
          <p:cNvPr id="5" name="TextBox 4">
            <a:extLst>
              <a:ext uri="{FF2B5EF4-FFF2-40B4-BE49-F238E27FC236}">
                <a16:creationId xmlns:a16="http://schemas.microsoft.com/office/drawing/2014/main" id="{E28CDC05-F4E2-4FE6-BB43-5D05061B19DB}"/>
              </a:ext>
            </a:extLst>
          </p:cNvPr>
          <p:cNvSpPr txBox="1"/>
          <p:nvPr/>
        </p:nvSpPr>
        <p:spPr>
          <a:xfrm>
            <a:off x="656253" y="3782943"/>
            <a:ext cx="10751976" cy="2231380"/>
          </a:xfrm>
          <a:prstGeom prst="rect">
            <a:avLst/>
          </a:prstGeom>
          <a:noFill/>
        </p:spPr>
        <p:txBody>
          <a:bodyPr wrap="square" rtlCol="0">
            <a:spAutoFit/>
          </a:bodyPr>
          <a:lstStyle/>
          <a:p>
            <a:pPr algn="just">
              <a:lnSpc>
                <a:spcPct val="150000"/>
              </a:lnSpc>
            </a:pPr>
            <a:r>
              <a:rPr lang="en-IN" sz="2200" dirty="0">
                <a:effectLst/>
                <a:ea typeface="Calibri" panose="020F0502020204030204" pitchFamily="34" charset="0"/>
                <a:cs typeface="Times New Roman" panose="02020603050405020304" pitchFamily="18" charset="0"/>
              </a:rPr>
              <a:t>The proposed system is implemented by first Capturing the Image and then Pre-process it. Later, using LENET-5 deep neural network the traffic sign is detected. Then by using SoftMax layer of the neural network the traffic sign is recognised, and a voice alert is sent.</a:t>
            </a:r>
          </a:p>
          <a:p>
            <a:pPr algn="just"/>
            <a:endParaRPr lang="en-IN" sz="22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885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70354-AB9E-4374-B926-EF7F4251BCD7}"/>
              </a:ext>
            </a:extLst>
          </p:cNvPr>
          <p:cNvSpPr txBox="1"/>
          <p:nvPr/>
        </p:nvSpPr>
        <p:spPr>
          <a:xfrm>
            <a:off x="800100" y="494522"/>
            <a:ext cx="10591800" cy="707886"/>
          </a:xfrm>
          <a:prstGeom prst="rect">
            <a:avLst/>
          </a:prstGeom>
          <a:noFill/>
        </p:spPr>
        <p:txBody>
          <a:bodyPr wrap="square" rtlCol="0">
            <a:spAutoFit/>
          </a:bodyPr>
          <a:lstStyle/>
          <a:p>
            <a:pPr algn="ctr"/>
            <a:r>
              <a:rPr lang="en-US" sz="4000" dirty="0">
                <a:solidFill>
                  <a:srgbClr val="002060"/>
                </a:solidFill>
                <a:latin typeface="Bahnschrift SemiBold SemiConden" panose="020B0502040204020203" pitchFamily="34" charset="0"/>
              </a:rPr>
              <a:t>Need For Traffic Sign Recognition System</a:t>
            </a:r>
            <a:endParaRPr lang="en-IN" sz="4000" dirty="0">
              <a:solidFill>
                <a:srgbClr val="002060"/>
              </a:solidFill>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FE930575-F670-4AB4-A982-89DCD9E0A1FE}"/>
              </a:ext>
            </a:extLst>
          </p:cNvPr>
          <p:cNvSpPr txBox="1"/>
          <p:nvPr/>
        </p:nvSpPr>
        <p:spPr>
          <a:xfrm>
            <a:off x="884023" y="1624310"/>
            <a:ext cx="10720874" cy="4037067"/>
          </a:xfrm>
          <a:prstGeom prst="rect">
            <a:avLst/>
          </a:prstGeom>
          <a:noFill/>
        </p:spPr>
        <p:txBody>
          <a:bodyPr wrap="square" rtlCol="0">
            <a:spAutoFit/>
          </a:bodyPr>
          <a:lstStyle/>
          <a:p>
            <a:pPr algn="just">
              <a:lnSpc>
                <a:spcPct val="150000"/>
              </a:lnSpc>
              <a:spcAft>
                <a:spcPts val="600"/>
              </a:spcAft>
            </a:pPr>
            <a:r>
              <a:rPr lang="en-IN" sz="2000" dirty="0">
                <a:effectLst/>
                <a:latin typeface="Lato" panose="020F0502020204030203" pitchFamily="34" charset="0"/>
                <a:ea typeface="Lato" panose="020F0502020204030203" pitchFamily="34" charset="0"/>
                <a:cs typeface="Lato" panose="020F0502020204030203" pitchFamily="34" charset="0"/>
              </a:rPr>
              <a:t>Autonomous vehicles have come into existence. However, these features are available only in some high end cars which are not affordable to the masses. So an affordable TSR system which helps in easing the job of driving to some extent is required. The necessity for this system can be summed up as –</a:t>
            </a:r>
          </a:p>
          <a:p>
            <a:pPr marL="342900" indent="-342900" algn="just">
              <a:lnSpc>
                <a:spcPct val="150000"/>
              </a:lnSpc>
              <a:spcAft>
                <a:spcPts val="600"/>
              </a:spcAft>
              <a:buFont typeface="Wingdings" panose="05000000000000000000" pitchFamily="2" charset="2"/>
              <a:buChar char="Ø"/>
            </a:pPr>
            <a:r>
              <a:rPr lang="en-IN" sz="2000" dirty="0">
                <a:solidFill>
                  <a:srgbClr val="000000"/>
                </a:solidFill>
                <a:latin typeface="Lato" panose="020F0502020204030203" pitchFamily="34" charset="0"/>
                <a:ea typeface="Lato" panose="020F0502020204030203" pitchFamily="34" charset="0"/>
                <a:cs typeface="Lato" panose="020F0502020204030203" pitchFamily="34" charset="0"/>
              </a:rPr>
              <a:t>Safety</a:t>
            </a:r>
          </a:p>
          <a:p>
            <a:pPr marL="342900" indent="-342900" algn="just">
              <a:lnSpc>
                <a:spcPct val="150000"/>
              </a:lnSpc>
              <a:spcAft>
                <a:spcPts val="600"/>
              </a:spcAft>
              <a:buFont typeface="Wingdings" panose="05000000000000000000" pitchFamily="2" charset="2"/>
              <a:buChar char="Ø"/>
            </a:pPr>
            <a:r>
              <a:rPr lang="en-IN" sz="2000" dirty="0">
                <a:solidFill>
                  <a:srgbClr val="000000"/>
                </a:solidFill>
                <a:effectLst/>
                <a:latin typeface="Lato" panose="020F0502020204030203" pitchFamily="34" charset="0"/>
                <a:ea typeface="Lato" panose="020F0502020204030203" pitchFamily="34" charset="0"/>
                <a:cs typeface="Lato" panose="020F0502020204030203" pitchFamily="34" charset="0"/>
              </a:rPr>
              <a:t>Warning Function</a:t>
            </a:r>
          </a:p>
          <a:p>
            <a:pPr marL="342900" indent="-342900" algn="just">
              <a:lnSpc>
                <a:spcPct val="150000"/>
              </a:lnSpc>
              <a:spcAft>
                <a:spcPts val="600"/>
              </a:spcAft>
              <a:buFont typeface="Wingdings" panose="05000000000000000000" pitchFamily="2" charset="2"/>
              <a:buChar char="Ø"/>
            </a:pPr>
            <a:r>
              <a:rPr lang="en-IN" sz="2000" dirty="0">
                <a:solidFill>
                  <a:srgbClr val="000000"/>
                </a:solidFill>
                <a:latin typeface="Lato" panose="020F0502020204030203" pitchFamily="34" charset="0"/>
                <a:ea typeface="Lato" panose="020F0502020204030203" pitchFamily="34" charset="0"/>
                <a:cs typeface="Lato" panose="020F0502020204030203" pitchFamily="34" charset="0"/>
              </a:rPr>
              <a:t>Alerting the driver</a:t>
            </a:r>
          </a:p>
          <a:p>
            <a:pPr marL="342900" indent="-342900" algn="just">
              <a:lnSpc>
                <a:spcPct val="150000"/>
              </a:lnSpc>
              <a:spcAft>
                <a:spcPts val="600"/>
              </a:spcAft>
              <a:buFont typeface="Wingdings" panose="05000000000000000000" pitchFamily="2" charset="2"/>
              <a:buChar char="Ø"/>
            </a:pPr>
            <a:r>
              <a:rPr lang="en-IN" sz="2000" dirty="0">
                <a:solidFill>
                  <a:srgbClr val="000000"/>
                </a:solidFill>
                <a:effectLst/>
                <a:latin typeface="Lato" panose="020F0502020204030203" pitchFamily="34" charset="0"/>
                <a:ea typeface="Lato" panose="020F0502020204030203" pitchFamily="34" charset="0"/>
                <a:cs typeface="Lato" panose="020F0502020204030203" pitchFamily="34" charset="0"/>
              </a:rPr>
              <a:t>Affordability</a:t>
            </a:r>
            <a:endParaRPr lang="en-IN" sz="24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32229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4C4883-13D1-4FD9-9F82-1EB179A50CF9}"/>
              </a:ext>
            </a:extLst>
          </p:cNvPr>
          <p:cNvSpPr txBox="1"/>
          <p:nvPr/>
        </p:nvSpPr>
        <p:spPr>
          <a:xfrm>
            <a:off x="4194110" y="352616"/>
            <a:ext cx="3797560" cy="769441"/>
          </a:xfrm>
          <a:prstGeom prst="rect">
            <a:avLst/>
          </a:prstGeom>
          <a:noFill/>
        </p:spPr>
        <p:txBody>
          <a:bodyPr wrap="square" rtlCol="0">
            <a:spAutoFit/>
          </a:bodyPr>
          <a:lstStyle/>
          <a:p>
            <a:pPr algn="ctr"/>
            <a:r>
              <a:rPr lang="en-US" sz="4400" dirty="0">
                <a:solidFill>
                  <a:srgbClr val="002060"/>
                </a:solidFill>
                <a:latin typeface="Bahnschrift SemiBold SemiConden" panose="020B0502040204020203" pitchFamily="34" charset="0"/>
              </a:rPr>
              <a:t>FLOWCHART</a:t>
            </a:r>
            <a:endParaRPr lang="en-IN" sz="4400" dirty="0">
              <a:solidFill>
                <a:srgbClr val="002060"/>
              </a:solidFill>
              <a:latin typeface="Bahnschrift SemiBold SemiConden" panose="020B0502040204020203" pitchFamily="34" charset="0"/>
            </a:endParaRPr>
          </a:p>
        </p:txBody>
      </p:sp>
      <p:sp>
        <p:nvSpPr>
          <p:cNvPr id="4" name="Rectangle: Rounded Corners 3">
            <a:extLst>
              <a:ext uri="{FF2B5EF4-FFF2-40B4-BE49-F238E27FC236}">
                <a16:creationId xmlns:a16="http://schemas.microsoft.com/office/drawing/2014/main" id="{5AE2E3E2-8C20-434A-8D96-108767635C79}"/>
              </a:ext>
            </a:extLst>
          </p:cNvPr>
          <p:cNvSpPr/>
          <p:nvPr/>
        </p:nvSpPr>
        <p:spPr>
          <a:xfrm>
            <a:off x="3946849" y="1660965"/>
            <a:ext cx="4292082" cy="6251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Dataset Collection</a:t>
            </a:r>
            <a:endParaRPr lang="en-IN" sz="2800" dirty="0"/>
          </a:p>
        </p:txBody>
      </p:sp>
      <p:sp>
        <p:nvSpPr>
          <p:cNvPr id="5" name="Rectangle: Rounded Corners 4">
            <a:extLst>
              <a:ext uri="{FF2B5EF4-FFF2-40B4-BE49-F238E27FC236}">
                <a16:creationId xmlns:a16="http://schemas.microsoft.com/office/drawing/2014/main" id="{7F445411-0AD8-4654-9519-C9422914D8C6}"/>
              </a:ext>
            </a:extLst>
          </p:cNvPr>
          <p:cNvSpPr/>
          <p:nvPr/>
        </p:nvSpPr>
        <p:spPr>
          <a:xfrm>
            <a:off x="3946849" y="2853807"/>
            <a:ext cx="4292082" cy="6251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Training and Testing</a:t>
            </a:r>
            <a:endParaRPr lang="en-IN" sz="2800" dirty="0"/>
          </a:p>
        </p:txBody>
      </p:sp>
      <p:sp>
        <p:nvSpPr>
          <p:cNvPr id="6" name="Rectangle: Rounded Corners 5">
            <a:extLst>
              <a:ext uri="{FF2B5EF4-FFF2-40B4-BE49-F238E27FC236}">
                <a16:creationId xmlns:a16="http://schemas.microsoft.com/office/drawing/2014/main" id="{77564FB1-4F72-47F4-93E2-4BC1F7355DAD}"/>
              </a:ext>
            </a:extLst>
          </p:cNvPr>
          <p:cNvSpPr/>
          <p:nvPr/>
        </p:nvSpPr>
        <p:spPr>
          <a:xfrm>
            <a:off x="3946849" y="4255052"/>
            <a:ext cx="4292082" cy="6251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Traffic Sign Recognition </a:t>
            </a:r>
            <a:endParaRPr lang="en-IN" sz="2800" dirty="0"/>
          </a:p>
        </p:txBody>
      </p:sp>
      <p:sp>
        <p:nvSpPr>
          <p:cNvPr id="7" name="Rectangle: Rounded Corners 6">
            <a:extLst>
              <a:ext uri="{FF2B5EF4-FFF2-40B4-BE49-F238E27FC236}">
                <a16:creationId xmlns:a16="http://schemas.microsoft.com/office/drawing/2014/main" id="{77254544-D553-4004-8003-DB8CB9F89BC5}"/>
              </a:ext>
            </a:extLst>
          </p:cNvPr>
          <p:cNvSpPr/>
          <p:nvPr/>
        </p:nvSpPr>
        <p:spPr>
          <a:xfrm>
            <a:off x="3946849" y="5656297"/>
            <a:ext cx="4292082" cy="6251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Voice Alert</a:t>
            </a:r>
            <a:endParaRPr lang="en-IN" sz="2800" dirty="0"/>
          </a:p>
        </p:txBody>
      </p:sp>
      <p:sp>
        <p:nvSpPr>
          <p:cNvPr id="12" name="Arrow: Down 11">
            <a:extLst>
              <a:ext uri="{FF2B5EF4-FFF2-40B4-BE49-F238E27FC236}">
                <a16:creationId xmlns:a16="http://schemas.microsoft.com/office/drawing/2014/main" id="{982BB2B2-A97B-4F33-9169-7C5FEA25792C}"/>
              </a:ext>
            </a:extLst>
          </p:cNvPr>
          <p:cNvSpPr/>
          <p:nvPr/>
        </p:nvSpPr>
        <p:spPr>
          <a:xfrm>
            <a:off x="5999583" y="2286000"/>
            <a:ext cx="162819" cy="56780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718E8CE3-482B-497C-AAEB-398307D2DA30}"/>
              </a:ext>
            </a:extLst>
          </p:cNvPr>
          <p:cNvSpPr/>
          <p:nvPr/>
        </p:nvSpPr>
        <p:spPr>
          <a:xfrm>
            <a:off x="5999584" y="3478959"/>
            <a:ext cx="162819" cy="776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B6E84891-1C1E-437A-B49E-22BEE50E7AE7}"/>
              </a:ext>
            </a:extLst>
          </p:cNvPr>
          <p:cNvSpPr/>
          <p:nvPr/>
        </p:nvSpPr>
        <p:spPr>
          <a:xfrm>
            <a:off x="5999583" y="4880203"/>
            <a:ext cx="162819" cy="776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2653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917F0A-2367-4B54-BA97-F352A9D90D6A}"/>
              </a:ext>
            </a:extLst>
          </p:cNvPr>
          <p:cNvSpPr txBox="1"/>
          <p:nvPr/>
        </p:nvSpPr>
        <p:spPr>
          <a:xfrm>
            <a:off x="3394788" y="268771"/>
            <a:ext cx="5402424" cy="769441"/>
          </a:xfrm>
          <a:prstGeom prst="rect">
            <a:avLst/>
          </a:prstGeom>
          <a:noFill/>
        </p:spPr>
        <p:txBody>
          <a:bodyPr wrap="square" rtlCol="0">
            <a:spAutoFit/>
          </a:bodyPr>
          <a:lstStyle/>
          <a:p>
            <a:pPr algn="ctr"/>
            <a:r>
              <a:rPr lang="en-US" sz="4400" dirty="0">
                <a:solidFill>
                  <a:srgbClr val="002060"/>
                </a:solidFill>
                <a:latin typeface="Bahnschrift SemiBold SemiConden" panose="020B0502040204020203" pitchFamily="34" charset="0"/>
              </a:rPr>
              <a:t>Dataset Collection</a:t>
            </a:r>
            <a:endParaRPr lang="en-IN" sz="4400" dirty="0">
              <a:solidFill>
                <a:srgbClr val="002060"/>
              </a:solidFill>
              <a:latin typeface="Bahnschrift SemiBold SemiConden" panose="020B0502040204020203" pitchFamily="34" charset="0"/>
            </a:endParaRPr>
          </a:p>
        </p:txBody>
      </p:sp>
      <p:pic>
        <p:nvPicPr>
          <p:cNvPr id="10" name="Picture 9">
            <a:extLst>
              <a:ext uri="{FF2B5EF4-FFF2-40B4-BE49-F238E27FC236}">
                <a16:creationId xmlns:a16="http://schemas.microsoft.com/office/drawing/2014/main" id="{958728E4-81C2-1E2F-8D1E-D527D1774E8A}"/>
              </a:ext>
            </a:extLst>
          </p:cNvPr>
          <p:cNvPicPr>
            <a:picLocks noChangeAspect="1"/>
          </p:cNvPicPr>
          <p:nvPr/>
        </p:nvPicPr>
        <p:blipFill>
          <a:blip r:embed="rId2"/>
          <a:stretch>
            <a:fillRect/>
          </a:stretch>
        </p:blipFill>
        <p:spPr>
          <a:xfrm>
            <a:off x="241779" y="1400629"/>
            <a:ext cx="11708442" cy="4564572"/>
          </a:xfrm>
          <a:prstGeom prst="rect">
            <a:avLst/>
          </a:prstGeom>
          <a:ln>
            <a:solidFill>
              <a:schemeClr val="tx1"/>
            </a:solidFill>
          </a:ln>
        </p:spPr>
      </p:pic>
      <p:sp>
        <p:nvSpPr>
          <p:cNvPr id="11" name="TextBox 10">
            <a:extLst>
              <a:ext uri="{FF2B5EF4-FFF2-40B4-BE49-F238E27FC236}">
                <a16:creationId xmlns:a16="http://schemas.microsoft.com/office/drawing/2014/main" id="{9B56E3B8-F173-96F3-38F5-8ECFB1BD54F2}"/>
              </a:ext>
            </a:extLst>
          </p:cNvPr>
          <p:cNvSpPr txBox="1"/>
          <p:nvPr/>
        </p:nvSpPr>
        <p:spPr>
          <a:xfrm>
            <a:off x="791547" y="6084267"/>
            <a:ext cx="10608906" cy="523220"/>
          </a:xfrm>
          <a:prstGeom prst="rect">
            <a:avLst/>
          </a:prstGeom>
          <a:noFill/>
        </p:spPr>
        <p:txBody>
          <a:bodyPr wrap="square" rtlCol="0">
            <a:spAutoFit/>
          </a:bodyPr>
          <a:lstStyle/>
          <a:p>
            <a:pPr algn="ctr"/>
            <a:r>
              <a:rPr lang="en-US" sz="2800" dirty="0">
                <a:latin typeface="Bahnschrift SemiBold SemiConden" panose="020B0502040204020203" pitchFamily="34" charset="0"/>
              </a:rPr>
              <a:t>(a) German Traffic Sign Board Recognition Benchmark Dataset</a:t>
            </a:r>
            <a:endParaRPr lang="en-IN" sz="2800" dirty="0">
              <a:latin typeface="Bahnschrift SemiBold SemiConden" panose="020B0502040204020203" pitchFamily="34" charset="0"/>
            </a:endParaRPr>
          </a:p>
        </p:txBody>
      </p:sp>
    </p:spTree>
    <p:extLst>
      <p:ext uri="{BB962C8B-B14F-4D97-AF65-F5344CB8AC3E}">
        <p14:creationId xmlns:p14="http://schemas.microsoft.com/office/powerpoint/2010/main" val="2953256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8">
            <a:extLst>
              <a:ext uri="{FF2B5EF4-FFF2-40B4-BE49-F238E27FC236}">
                <a16:creationId xmlns:a16="http://schemas.microsoft.com/office/drawing/2014/main" id="{8747E8C0-0BF3-AA5D-FBAB-0BBBE601F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052" y="999491"/>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2">
            <a:extLst>
              <a:ext uri="{FF2B5EF4-FFF2-40B4-BE49-F238E27FC236}">
                <a16:creationId xmlns:a16="http://schemas.microsoft.com/office/drawing/2014/main" id="{F3418A45-3DDA-42C5-A776-2383AD5DA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922" y="98299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7">
            <a:extLst>
              <a:ext uri="{FF2B5EF4-FFF2-40B4-BE49-F238E27FC236}">
                <a16:creationId xmlns:a16="http://schemas.microsoft.com/office/drawing/2014/main" id="{F49B44D3-3F97-2010-5910-84288630E1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741" y="948530"/>
            <a:ext cx="922338" cy="9223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34">
            <a:extLst>
              <a:ext uri="{FF2B5EF4-FFF2-40B4-BE49-F238E27FC236}">
                <a16:creationId xmlns:a16="http://schemas.microsoft.com/office/drawing/2014/main" id="{A36618E8-DF29-4622-B9A8-12673B210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735" y="94472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73">
            <a:extLst>
              <a:ext uri="{FF2B5EF4-FFF2-40B4-BE49-F238E27FC236}">
                <a16:creationId xmlns:a16="http://schemas.microsoft.com/office/drawing/2014/main" id="{B5EB780A-8453-1DBA-6B44-B2E903789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891" y="994265"/>
            <a:ext cx="952500" cy="8302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2DCCF805-4EC8-D585-6F0F-A4EFAC9F070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7">
            <a:extLst>
              <a:ext uri="{FF2B5EF4-FFF2-40B4-BE49-F238E27FC236}">
                <a16:creationId xmlns:a16="http://schemas.microsoft.com/office/drawing/2014/main" id="{6D7D235C-6944-80E7-AEE1-D31815CEA8EA}"/>
              </a:ext>
            </a:extLst>
          </p:cNvPr>
          <p:cNvSpPr>
            <a:spLocks noChangeArrowheads="1"/>
          </p:cNvSpPr>
          <p:nvPr/>
        </p:nvSpPr>
        <p:spPr bwMode="auto">
          <a:xfrm>
            <a:off x="0" y="1409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8">
            <a:extLst>
              <a:ext uri="{FF2B5EF4-FFF2-40B4-BE49-F238E27FC236}">
                <a16:creationId xmlns:a16="http://schemas.microsoft.com/office/drawing/2014/main" id="{0F03BB03-035A-56A2-972E-10E5462A5189}"/>
              </a:ext>
            </a:extLst>
          </p:cNvPr>
          <p:cNvSpPr>
            <a:spLocks noChangeArrowheads="1"/>
          </p:cNvSpPr>
          <p:nvPr/>
        </p:nvSpPr>
        <p:spPr bwMode="auto">
          <a:xfrm>
            <a:off x="0" y="2362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0">
            <a:extLst>
              <a:ext uri="{FF2B5EF4-FFF2-40B4-BE49-F238E27FC236}">
                <a16:creationId xmlns:a16="http://schemas.microsoft.com/office/drawing/2014/main" id="{1F54DE2C-0F49-E6DF-8C39-2F2BD39ED577}"/>
              </a:ext>
            </a:extLst>
          </p:cNvPr>
          <p:cNvSpPr>
            <a:spLocks noChangeArrowheads="1"/>
          </p:cNvSpPr>
          <p:nvPr/>
        </p:nvSpPr>
        <p:spPr bwMode="auto">
          <a:xfrm>
            <a:off x="0" y="4237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31880FB3-706E-13F5-9D86-B79BC489397C}"/>
              </a:ext>
            </a:extLst>
          </p:cNvPr>
          <p:cNvSpPr txBox="1"/>
          <p:nvPr/>
        </p:nvSpPr>
        <p:spPr>
          <a:xfrm>
            <a:off x="411480" y="2070947"/>
            <a:ext cx="11369040" cy="769441"/>
          </a:xfrm>
          <a:prstGeom prst="rect">
            <a:avLst/>
          </a:prstGeom>
          <a:noFill/>
          <a:ln>
            <a:noFill/>
          </a:ln>
        </p:spPr>
        <p:txBody>
          <a:bodyPr wrap="square" rtlCol="0">
            <a:spAutoFit/>
          </a:bodyPr>
          <a:lstStyle/>
          <a:p>
            <a:r>
              <a:rPr lang="en-IN" sz="2200" dirty="0"/>
              <a:t>                           Stop                    Priority              Speed Limit         Ahead only          Pedestrians</a:t>
            </a:r>
          </a:p>
          <a:p>
            <a:r>
              <a:rPr lang="en-IN" sz="2200" dirty="0"/>
              <a:t>                                                         Road                  20 km/hr</a:t>
            </a:r>
          </a:p>
        </p:txBody>
      </p:sp>
      <p:sp>
        <p:nvSpPr>
          <p:cNvPr id="12" name="Rectangle 11">
            <a:extLst>
              <a:ext uri="{FF2B5EF4-FFF2-40B4-BE49-F238E27FC236}">
                <a16:creationId xmlns:a16="http://schemas.microsoft.com/office/drawing/2014/main" id="{A6BC7417-AAC4-2585-99BC-E49B969B4D11}"/>
              </a:ext>
            </a:extLst>
          </p:cNvPr>
          <p:cNvSpPr/>
          <p:nvPr/>
        </p:nvSpPr>
        <p:spPr>
          <a:xfrm>
            <a:off x="1330960" y="627223"/>
            <a:ext cx="9601200" cy="2387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A47BB93-DE87-9472-A5C8-7562A82C272F}"/>
              </a:ext>
            </a:extLst>
          </p:cNvPr>
          <p:cNvSpPr txBox="1"/>
          <p:nvPr/>
        </p:nvSpPr>
        <p:spPr>
          <a:xfrm>
            <a:off x="827107" y="3214383"/>
            <a:ext cx="10608906" cy="523220"/>
          </a:xfrm>
          <a:prstGeom prst="rect">
            <a:avLst/>
          </a:prstGeom>
          <a:noFill/>
        </p:spPr>
        <p:txBody>
          <a:bodyPr wrap="square" rtlCol="0">
            <a:spAutoFit/>
          </a:bodyPr>
          <a:lstStyle/>
          <a:p>
            <a:pPr algn="ctr"/>
            <a:r>
              <a:rPr lang="en-US" sz="2800" dirty="0">
                <a:latin typeface="Bahnschrift SemiBold SemiConden" panose="020B0502040204020203" pitchFamily="34" charset="0"/>
              </a:rPr>
              <a:t>(b) Developed Dataset</a:t>
            </a:r>
            <a:endParaRPr lang="en-IN" sz="2800" dirty="0">
              <a:latin typeface="Bahnschrift SemiBold SemiConden" panose="020B0502040204020203" pitchFamily="34" charset="0"/>
            </a:endParaRPr>
          </a:p>
        </p:txBody>
      </p:sp>
      <p:sp>
        <p:nvSpPr>
          <p:cNvPr id="13" name="TextBox 12">
            <a:extLst>
              <a:ext uri="{FF2B5EF4-FFF2-40B4-BE49-F238E27FC236}">
                <a16:creationId xmlns:a16="http://schemas.microsoft.com/office/drawing/2014/main" id="{8661F610-9F7D-2C51-0A17-F3CB5825B362}"/>
              </a:ext>
            </a:extLst>
          </p:cNvPr>
          <p:cNvSpPr txBox="1"/>
          <p:nvPr/>
        </p:nvSpPr>
        <p:spPr>
          <a:xfrm>
            <a:off x="883920" y="4064000"/>
            <a:ext cx="10424160" cy="207120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2200" dirty="0">
                <a:effectLst/>
                <a:ea typeface="Lato" panose="020F0502020204030203" pitchFamily="34" charset="0"/>
                <a:cs typeface="Lato" panose="020F0502020204030203" pitchFamily="34" charset="0"/>
              </a:rPr>
              <a:t>The German Traffic Sign Benchmarks Dataset was used, which contains approximately 43 categories and 51,900 images of traffic signs</a:t>
            </a:r>
            <a:r>
              <a:rPr lang="en-IN" sz="2200" dirty="0">
                <a:ea typeface="Lato" panose="020F0502020204030203" pitchFamily="34" charset="0"/>
                <a:cs typeface="Lato" panose="020F0502020204030203" pitchFamily="34" charset="0"/>
              </a:rPr>
              <a:t>.</a:t>
            </a:r>
          </a:p>
          <a:p>
            <a:pPr marL="285750" indent="-285750" algn="just">
              <a:lnSpc>
                <a:spcPct val="150000"/>
              </a:lnSpc>
              <a:buFont typeface="Wingdings" panose="05000000000000000000" pitchFamily="2" charset="2"/>
              <a:buChar char="Ø"/>
            </a:pPr>
            <a:r>
              <a:rPr lang="en-IN" sz="2200" spc="-5" dirty="0">
                <a:effectLst/>
                <a:ea typeface="Times New Roman" panose="02020603050405020304" pitchFamily="18" charset="0"/>
              </a:rPr>
              <a:t>A developed dataset is also considered to verify the model’s performance with a smaller dataset, in comparison to a large and standard dataset.</a:t>
            </a:r>
            <a:endParaRPr lang="en-IN" sz="2200" dirty="0"/>
          </a:p>
        </p:txBody>
      </p:sp>
    </p:spTree>
    <p:extLst>
      <p:ext uri="{BB962C8B-B14F-4D97-AF65-F5344CB8AC3E}">
        <p14:creationId xmlns:p14="http://schemas.microsoft.com/office/powerpoint/2010/main" val="3265000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6FCFF-1576-4709-AFAA-F3B87DC029BF}"/>
              </a:ext>
            </a:extLst>
          </p:cNvPr>
          <p:cNvSpPr txBox="1"/>
          <p:nvPr/>
        </p:nvSpPr>
        <p:spPr>
          <a:xfrm>
            <a:off x="2890932" y="538479"/>
            <a:ext cx="6410131" cy="707886"/>
          </a:xfrm>
          <a:prstGeom prst="rect">
            <a:avLst/>
          </a:prstGeom>
          <a:noFill/>
        </p:spPr>
        <p:txBody>
          <a:bodyPr wrap="square" rtlCol="0">
            <a:spAutoFit/>
          </a:bodyPr>
          <a:lstStyle/>
          <a:p>
            <a:pPr algn="ctr"/>
            <a:r>
              <a:rPr lang="en-US" sz="4000" dirty="0">
                <a:solidFill>
                  <a:srgbClr val="002060"/>
                </a:solidFill>
                <a:latin typeface="Bahnschrift SemiBold SemiConden" panose="020B0502040204020203" pitchFamily="34" charset="0"/>
              </a:rPr>
              <a:t>Training and Testing</a:t>
            </a:r>
            <a:endParaRPr lang="en-IN" sz="4000" dirty="0">
              <a:solidFill>
                <a:srgbClr val="002060"/>
              </a:solidFill>
              <a:latin typeface="Bahnschrift SemiBold SemiConden" panose="020B0502040204020203" pitchFamily="34" charset="0"/>
            </a:endParaRPr>
          </a:p>
        </p:txBody>
      </p:sp>
      <p:pic>
        <p:nvPicPr>
          <p:cNvPr id="6" name="Picture 5" descr="Machine Learning data split">
            <a:extLst>
              <a:ext uri="{FF2B5EF4-FFF2-40B4-BE49-F238E27FC236}">
                <a16:creationId xmlns:a16="http://schemas.microsoft.com/office/drawing/2014/main" id="{CE772ED4-18C5-632B-B937-A936F0C1E22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26702" b="81545" l="5832" r="93997">
                        <a14:foregroundMark x1="16209" y1="50000" x2="16209" y2="50000"/>
                        <a14:foregroundMark x1="5832" y1="58377" x2="5832" y2="58377"/>
                        <a14:foregroundMark x1="8062" y1="52618" x2="8062" y2="52618"/>
                        <a14:foregroundMark x1="15437" y1="48298" x2="15437" y2="48298"/>
                        <a14:foregroundMark x1="9949" y1="51178" x2="9949" y2="51178"/>
                        <a14:foregroundMark x1="9949" y1="51178" x2="9949" y2="51178"/>
                        <a14:foregroundMark x1="39880" y1="58377" x2="39880" y2="58377"/>
                        <a14:foregroundMark x1="43654" y1="53141" x2="43654" y2="53141"/>
                        <a14:foregroundMark x1="55489" y1="52356" x2="55489" y2="52356"/>
                        <a14:foregroundMark x1="38937" y1="56414" x2="38937" y2="56414"/>
                        <a14:foregroundMark x1="79417" y1="52094" x2="79417" y2="52094"/>
                        <a14:foregroundMark x1="93997" y1="54581" x2="93997" y2="54581"/>
                        <a14:foregroundMark x1="12264" y1="29319" x2="12264" y2="29319"/>
                        <a14:foregroundMark x1="42367" y1="29058" x2="42367" y2="29058"/>
                        <a14:foregroundMark x1="75300" y1="29843" x2="75300" y2="29843"/>
                        <a14:foregroundMark x1="18868" y1="75000" x2="14923" y2="75000"/>
                      </a14:backgroundRemoval>
                    </a14:imgEffect>
                  </a14:imgLayer>
                </a14:imgProps>
              </a:ext>
              <a:ext uri="{28A0092B-C50C-407E-A947-70E740481C1C}">
                <a14:useLocalDpi xmlns:a14="http://schemas.microsoft.com/office/drawing/2010/main" val="0"/>
              </a:ext>
            </a:extLst>
          </a:blip>
          <a:srcRect t="19919" b="11574"/>
          <a:stretch/>
        </p:blipFill>
        <p:spPr bwMode="auto">
          <a:xfrm>
            <a:off x="2600960" y="4087411"/>
            <a:ext cx="6451600" cy="2489602"/>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511F5DC2-9E62-5339-9F48-59C8E0C52524}"/>
              </a:ext>
            </a:extLst>
          </p:cNvPr>
          <p:cNvSpPr txBox="1"/>
          <p:nvPr/>
        </p:nvSpPr>
        <p:spPr>
          <a:xfrm>
            <a:off x="3078480" y="4214556"/>
            <a:ext cx="5506720" cy="369332"/>
          </a:xfrm>
          <a:prstGeom prst="rect">
            <a:avLst/>
          </a:prstGeom>
          <a:noFill/>
        </p:spPr>
        <p:txBody>
          <a:bodyPr wrap="square" rtlCol="0">
            <a:spAutoFit/>
          </a:bodyPr>
          <a:lstStyle/>
          <a:p>
            <a:r>
              <a:rPr lang="en-IN" dirty="0"/>
              <a:t>       Training                       Validation                      Testing</a:t>
            </a:r>
          </a:p>
        </p:txBody>
      </p:sp>
      <p:sp>
        <p:nvSpPr>
          <p:cNvPr id="9" name="TextBox 8">
            <a:extLst>
              <a:ext uri="{FF2B5EF4-FFF2-40B4-BE49-F238E27FC236}">
                <a16:creationId xmlns:a16="http://schemas.microsoft.com/office/drawing/2014/main" id="{AB045C79-0B83-D704-74CB-ED844C8190BE}"/>
              </a:ext>
            </a:extLst>
          </p:cNvPr>
          <p:cNvSpPr txBox="1"/>
          <p:nvPr/>
        </p:nvSpPr>
        <p:spPr>
          <a:xfrm>
            <a:off x="1209036" y="1508372"/>
            <a:ext cx="9773921" cy="2579039"/>
          </a:xfrm>
          <a:prstGeom prst="rect">
            <a:avLst/>
          </a:prstGeom>
          <a:noFill/>
        </p:spPr>
        <p:txBody>
          <a:bodyPr wrap="square" rtlCol="0">
            <a:spAutoFit/>
          </a:bodyPr>
          <a:lstStyle/>
          <a:p>
            <a:pPr algn="just">
              <a:lnSpc>
                <a:spcPct val="150000"/>
              </a:lnSpc>
            </a:pPr>
            <a:r>
              <a:rPr lang="en-IN" sz="2200" spc="-30" dirty="0">
                <a:solidFill>
                  <a:srgbClr val="060913"/>
                </a:solidFill>
                <a:effectLst/>
                <a:latin typeface="Calibri" panose="020F0502020204030204" pitchFamily="34" charset="0"/>
                <a:ea typeface="Calibri" panose="020F0502020204030204" pitchFamily="34" charset="0"/>
                <a:cs typeface="Times New Roman" panose="02020603050405020304" pitchFamily="18" charset="0"/>
              </a:rPr>
              <a:t>For training and testing purposes the model, the data is to be broken down into three distinct dataset splits –</a:t>
            </a:r>
          </a:p>
          <a:p>
            <a:pPr marL="342900" indent="-342900" algn="just">
              <a:lnSpc>
                <a:spcPct val="150000"/>
              </a:lnSpc>
              <a:buFont typeface="Wingdings" panose="05000000000000000000" pitchFamily="2" charset="2"/>
              <a:buChar char="Ø"/>
            </a:pPr>
            <a:r>
              <a:rPr lang="en-IN" sz="2200" spc="-30" dirty="0">
                <a:solidFill>
                  <a:srgbClr val="060913"/>
                </a:solidFill>
                <a:latin typeface="Calibri" panose="020F0502020204030204" pitchFamily="34" charset="0"/>
                <a:cs typeface="Times New Roman" panose="02020603050405020304" pitchFamily="18" charset="0"/>
              </a:rPr>
              <a:t>Training Data</a:t>
            </a:r>
          </a:p>
          <a:p>
            <a:pPr marL="342900" indent="-342900" algn="just">
              <a:lnSpc>
                <a:spcPct val="150000"/>
              </a:lnSpc>
              <a:buFont typeface="Wingdings" panose="05000000000000000000" pitchFamily="2" charset="2"/>
              <a:buChar char="Ø"/>
            </a:pPr>
            <a:r>
              <a:rPr lang="en-IN" sz="2200" spc="-30" dirty="0">
                <a:solidFill>
                  <a:srgbClr val="060913"/>
                </a:solidFill>
                <a:latin typeface="Calibri" panose="020F0502020204030204" pitchFamily="34" charset="0"/>
                <a:cs typeface="Times New Roman" panose="02020603050405020304" pitchFamily="18" charset="0"/>
              </a:rPr>
              <a:t>Validation Data</a:t>
            </a:r>
          </a:p>
          <a:p>
            <a:pPr marL="342900" indent="-342900" algn="just">
              <a:lnSpc>
                <a:spcPct val="150000"/>
              </a:lnSpc>
              <a:buFont typeface="Wingdings" panose="05000000000000000000" pitchFamily="2" charset="2"/>
              <a:buChar char="Ø"/>
            </a:pPr>
            <a:r>
              <a:rPr lang="en-IN" sz="2200" spc="-30" dirty="0">
                <a:solidFill>
                  <a:srgbClr val="060913"/>
                </a:solidFill>
                <a:latin typeface="Calibri" panose="020F0502020204030204" pitchFamily="34" charset="0"/>
                <a:cs typeface="Times New Roman" panose="02020603050405020304" pitchFamily="18" charset="0"/>
              </a:rPr>
              <a:t>Testing Data</a:t>
            </a:r>
            <a:endParaRPr lang="en-IN" sz="2200" dirty="0"/>
          </a:p>
        </p:txBody>
      </p:sp>
    </p:spTree>
    <p:extLst>
      <p:ext uri="{BB962C8B-B14F-4D97-AF65-F5344CB8AC3E}">
        <p14:creationId xmlns:p14="http://schemas.microsoft.com/office/powerpoint/2010/main" val="2413835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6899</TotalTime>
  <Words>862</Words>
  <Application>Microsoft Office PowerPoint</Application>
  <PresentationFormat>Widescreen</PresentationFormat>
  <Paragraphs>109</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Wingdings</vt:lpstr>
      <vt:lpstr>Arial</vt:lpstr>
      <vt:lpstr>Bahnschrift SemiBold SemiConden</vt:lpstr>
      <vt:lpstr>Calibri</vt:lpstr>
      <vt:lpstr>Arial Rounded MT Bold</vt:lpstr>
      <vt:lpstr>Bahnschrift SemiLight SemiConde</vt:lpstr>
      <vt:lpstr>Times New Roman</vt:lpstr>
      <vt:lpstr>Lato</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Koduru</dc:creator>
  <cp:lastModifiedBy>Pooja Koduru</cp:lastModifiedBy>
  <cp:revision>38</cp:revision>
  <dcterms:created xsi:type="dcterms:W3CDTF">2022-02-24T11:01:53Z</dcterms:created>
  <dcterms:modified xsi:type="dcterms:W3CDTF">2022-06-29T02:01:12Z</dcterms:modified>
</cp:coreProperties>
</file>